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5" r:id="rId5"/>
    <p:sldId id="266" r:id="rId6"/>
    <p:sldId id="259" r:id="rId7"/>
    <p:sldId id="267" r:id="rId8"/>
    <p:sldId id="260" r:id="rId9"/>
    <p:sldId id="268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2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4549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2285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529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618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4862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8330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3334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9913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9315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6040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679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23B1A-A9AA-4B3D-8048-E89557B488E1}" type="datetimeFigureOut">
              <a:rPr lang="en-ZA" smtClean="0"/>
              <a:t>2020-02-08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109FC-E012-404B-8CF7-BDE884AD1AA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12277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50415"/>
            <a:ext cx="7772400" cy="2387600"/>
          </a:xfrm>
        </p:spPr>
        <p:txBody>
          <a:bodyPr/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Nous </a:t>
            </a:r>
            <a:r>
              <a:rPr lang="en-ZA" b="1" dirty="0" err="1">
                <a:solidFill>
                  <a:srgbClr val="FFFF00"/>
                </a:solidFill>
                <a:latin typeface="Cambria" panose="02040503050406030204" pitchFamily="18" charset="0"/>
              </a:rPr>
              <a:t>A</a:t>
            </a:r>
            <a:r>
              <a:rPr lang="en-ZA" b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vons</a:t>
            </a: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b="1" dirty="0" err="1">
                <a:solidFill>
                  <a:srgbClr val="FFFF00"/>
                </a:solidFill>
                <a:latin typeface="Cambria" panose="02040503050406030204" pitchFamily="18" charset="0"/>
              </a:rPr>
              <a:t>D</a:t>
            </a:r>
            <a:r>
              <a:rPr lang="en-ZA" b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éclaré</a:t>
            </a: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la Guerre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37664" y="3038015"/>
            <a:ext cx="14157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760</a:t>
            </a:r>
            <a:endParaRPr lang="en-ZA" sz="5400" dirty="0">
              <a:solidFill>
                <a:schemeClr val="bg1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3913908" y="4257184"/>
            <a:ext cx="1316182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93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Nous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avons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déclaré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guerre,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Aux demons, à tout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péché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Nous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voulons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à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toute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terre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Proclamer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liberté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86200" y="694006"/>
            <a:ext cx="1338773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27316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Nous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marchons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avec assurance,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Nous qui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devons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porter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l’Espérance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Vaine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est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toute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résistance,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-Christ sera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Vainqueur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4" name="Diamond 3"/>
          <p:cNvSpPr/>
          <p:nvPr/>
        </p:nvSpPr>
        <p:spPr>
          <a:xfrm>
            <a:off x="3575537" y="694006"/>
            <a:ext cx="1960098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02942" y="8382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52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salut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notre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cri de guerre,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La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foi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notre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bouclier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Et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notre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force la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prière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Nous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ferons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tout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surmonter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4" name="Diamond 3"/>
          <p:cNvSpPr/>
          <p:nvPr/>
        </p:nvSpPr>
        <p:spPr>
          <a:xfrm>
            <a:off x="3886200" y="694006"/>
            <a:ext cx="1338773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5779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Nous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marchons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avec assurance,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Nous qui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devons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porter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l’Espérance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Vaine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toute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résistance,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-Christ sera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Vainqueur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4" name="Diamond 3"/>
          <p:cNvSpPr/>
          <p:nvPr/>
        </p:nvSpPr>
        <p:spPr>
          <a:xfrm>
            <a:off x="3575537" y="694006"/>
            <a:ext cx="1960098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02942" y="8382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6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Bien des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p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cheurs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dans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cette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guerre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Au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auveur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se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sont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rendus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Et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maintenant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dans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Lumière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Ils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combattent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pour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J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sus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86200" y="694006"/>
            <a:ext cx="1338773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2202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Nous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marchons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avec assurance,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Nous qui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devons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porter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l’Espérance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Vaine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toute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résistance,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-Christ sera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Vainqueur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4" name="Diamond 3"/>
          <p:cNvSpPr/>
          <p:nvPr/>
        </p:nvSpPr>
        <p:spPr>
          <a:xfrm>
            <a:off x="3575537" y="694006"/>
            <a:ext cx="1960098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02942" y="8382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88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Dieu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nous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donne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ictoire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Par Son Tout-Puissant Esprit;</a:t>
            </a:r>
          </a:p>
          <a:p>
            <a:pPr marL="0" indent="0" algn="ctr">
              <a:buNone/>
            </a:pP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Rendons-Lui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donc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oute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Gloire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Et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servons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-Le jour et </a:t>
            </a: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nuit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86200" y="694006"/>
            <a:ext cx="1338773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2154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Nous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marchons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avec assurance,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Nous qui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devons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porter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l’Espérance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Vaine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toute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résistance,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-Christ sera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Vainqueur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4" name="Diamond 3"/>
          <p:cNvSpPr/>
          <p:nvPr/>
        </p:nvSpPr>
        <p:spPr>
          <a:xfrm>
            <a:off x="3575537" y="694006"/>
            <a:ext cx="1960098" cy="829994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02942" y="8382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i="1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12686" y="4787627"/>
            <a:ext cx="685800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3570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187</Words>
  <Application>Microsoft Office PowerPoint</Application>
  <PresentationFormat>On-screen Show (4:3)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Nous Avons Déclaré la Guerre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Nous avons déclaré la guerre</dc:title>
  <dc:creator>Ukelo Alimange</dc:creator>
  <cp:lastModifiedBy>c</cp:lastModifiedBy>
  <cp:revision>7</cp:revision>
  <dcterms:created xsi:type="dcterms:W3CDTF">2020-02-08T15:49:52Z</dcterms:created>
  <dcterms:modified xsi:type="dcterms:W3CDTF">2020-02-09T02:32:25Z</dcterms:modified>
</cp:coreProperties>
</file>