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8"/>
  </p:notesMasterIdLst>
  <p:sldIdLst>
    <p:sldId id="256" r:id="rId5"/>
    <p:sldId id="257" r:id="rId6"/>
    <p:sldId id="275" r:id="rId7"/>
    <p:sldId id="269" r:id="rId8"/>
    <p:sldId id="283" r:id="rId9"/>
    <p:sldId id="270" r:id="rId10"/>
    <p:sldId id="284" r:id="rId11"/>
    <p:sldId id="271" r:id="rId12"/>
    <p:sldId id="285" r:id="rId13"/>
    <p:sldId id="272" r:id="rId14"/>
    <p:sldId id="286" r:id="rId15"/>
    <p:sldId id="273" r:id="rId16"/>
    <p:sldId id="28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45727-AE61-42AB-94A6-736983954B54}" type="datetimeFigureOut">
              <a:rPr lang="en-ZA" smtClean="0"/>
              <a:t>2024/12/22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C944C-69D7-4D1B-885D-B33B7244C99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1226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6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87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99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757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3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0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9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81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321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5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39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514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4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4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5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3669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5611090" y="3505200"/>
            <a:ext cx="1227860" cy="502920"/>
          </a:xfrm>
          <a:prstGeom prst="rect">
            <a:avLst/>
          </a:prstGeom>
          <a:ln w="730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R="64008" algn="ctr" defTabSz="914400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en-GB" sz="2700" b="1">
                <a:solidFill>
                  <a:schemeClr val="tx1"/>
                </a:solidFill>
              </a:rPr>
              <a:t> 653</a:t>
            </a:r>
            <a:endParaRPr lang="en-ZA" sz="2700" b="1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457200"/>
            <a:ext cx="7924800" cy="5867400"/>
          </a:xfrm>
          <a:solidFill>
            <a:schemeClr val="bg1"/>
          </a:solidFill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9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9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98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Nsepelela</a:t>
            </a:r>
            <a:br>
              <a:rPr lang="en-US" sz="9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dirty="0">
                <a:latin typeface="Cambria" panose="02040503050406030204" pitchFamily="18" charset="0"/>
                <a:ea typeface="Cambria" panose="02040503050406030204" pitchFamily="18" charset="0"/>
              </a:rPr>
              <a:t>653</a:t>
            </a:r>
            <a:br>
              <a:rPr lang="en-US" sz="6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sz="4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Bevel 3">
            <a:extLst>
              <a:ext uri="{FF2B5EF4-FFF2-40B4-BE49-F238E27FC236}">
                <a16:creationId xmlns:a16="http://schemas.microsoft.com/office/drawing/2014/main" id="{7BF16371-89D3-451E-8CF7-B195D6583557}"/>
              </a:ext>
            </a:extLst>
          </p:cNvPr>
          <p:cNvSpPr/>
          <p:nvPr/>
        </p:nvSpPr>
        <p:spPr>
          <a:xfrm>
            <a:off x="5105400" y="3200400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2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12192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Nsepelela pa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kumona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Mulopwe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5426615" y="452140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1295401" y="4800600"/>
            <a:ext cx="9372600" cy="20574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</a:t>
            </a: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Rejoice in the Lord’s presence,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</p:spTree>
    <p:extLst>
      <p:ext uri="{BB962C8B-B14F-4D97-AF65-F5344CB8AC3E}">
        <p14:creationId xmlns:p14="http://schemas.microsoft.com/office/powerpoint/2010/main" val="242498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0C6364A5-3AFB-45B7-9F5F-93D7F3CCE260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1A6E1E-03F3-41DD-A4BC-ADC73766E364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10248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12192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Mashi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andi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ikitapwa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kya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bumi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Kutokeja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babipya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mambo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5426612" y="152400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0" y="4648200"/>
            <a:ext cx="12191999" cy="1905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His Blood is a sacrifice for our life’s sake,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It cleanses us from all our transgressions, Alleluia!</a:t>
            </a:r>
          </a:p>
        </p:txBody>
      </p:sp>
    </p:spTree>
    <p:extLst>
      <p:ext uri="{BB962C8B-B14F-4D97-AF65-F5344CB8AC3E}">
        <p14:creationId xmlns:p14="http://schemas.microsoft.com/office/powerpoint/2010/main" val="357350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5AECF-580E-9595-7937-273434166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C640A53-6001-E910-7C53-E3771D4CB122}"/>
              </a:ext>
            </a:extLst>
          </p:cNvPr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C0CEC-ADE4-C559-1B2C-7A1AF9467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0DE0ADF7-4A61-1ABC-3F85-B5D5BF5D12E4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3B7DDD-2907-9090-117E-18EB84227119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250285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12192000" cy="2895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Kalvale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namoneko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tusepo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Kwa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fuidile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Yesu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Mwana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Leza.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5426613" y="152400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1600200" y="4648200"/>
            <a:ext cx="9144001" cy="1905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----------------------------------------------------------------------------At Calvary, where I got my salvation,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Jesus the Son of God was slain, Alleluia!</a:t>
            </a:r>
          </a:p>
        </p:txBody>
      </p:sp>
    </p:spTree>
    <p:extLst>
      <p:ext uri="{BB962C8B-B14F-4D97-AF65-F5344CB8AC3E}">
        <p14:creationId xmlns:p14="http://schemas.microsoft.com/office/powerpoint/2010/main" val="150965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AA906-3D9C-A299-3848-4FC9D421F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2F25EB4-BC1A-5379-48CA-63654245CC01}"/>
              </a:ext>
            </a:extLst>
          </p:cNvPr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DBD0F-7FD1-D103-9144-238EC75D1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FB51713D-C986-3D4E-7282-4D3DFA977EE8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47BC30-A177-063B-8AA9-587D7A8988F6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878839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12192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Momwa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mulu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bembanga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madimba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Batendela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Yehova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leza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wabo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5426613" y="191729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0" y="4648200"/>
            <a:ext cx="12192000" cy="1981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There is praising and dancing in heaven,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To the glory of the Lord God, Alleluia!</a:t>
            </a:r>
          </a:p>
        </p:txBody>
      </p:sp>
    </p:spTree>
    <p:extLst>
      <p:ext uri="{BB962C8B-B14F-4D97-AF65-F5344CB8AC3E}">
        <p14:creationId xmlns:p14="http://schemas.microsoft.com/office/powerpoint/2010/main" val="189185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F2EAC-2262-3142-EA6B-3215EC37F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7BEB366-FF7B-BBEE-D2B5-CB7FA157BD57}"/>
              </a:ext>
            </a:extLst>
          </p:cNvPr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656FF-A450-6CFD-45BF-1E5110E13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0762CEE8-EF2A-B4EC-B692-A91C94FDED01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78E26C-101A-38D8-DF37-C503A1159808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265253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12192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Boba bemba,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bembila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Mwana Leza;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Weba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fwila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wasela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myanda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yabo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5426613" y="152400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0" y="4800600"/>
            <a:ext cx="12192000" cy="1905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They glorify the Son of God,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Who died to take their sins away, Alleluia!</a:t>
            </a:r>
          </a:p>
        </p:txBody>
      </p:sp>
    </p:spTree>
    <p:extLst>
      <p:ext uri="{BB962C8B-B14F-4D97-AF65-F5344CB8AC3E}">
        <p14:creationId xmlns:p14="http://schemas.microsoft.com/office/powerpoint/2010/main" val="272598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D5E26-B7D0-CF68-EE4D-8497EF27F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E89C5B1-9CCA-E9CE-5163-03DAD5BC056E}"/>
              </a:ext>
            </a:extLst>
          </p:cNvPr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213031-2603-8F32-3927-E1B8077F1B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089B38B5-D970-6F9F-A2AD-F464C446CFF8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2A089B-F123-1A5A-C40E-BC9DAAE3CD0F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11695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12192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Batwe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twimbila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Mwana Leza;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Wetu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fwila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wasela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myanda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yetu</a:t>
            </a:r>
            <a:r>
              <a:rPr lang="en-ZA" sz="5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  <a:endParaRPr lang="en-ZA" sz="5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5426615" y="452140"/>
            <a:ext cx="1338773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47EE7-6F4B-4247-BC16-2762B9598466}"/>
              </a:ext>
            </a:extLst>
          </p:cNvPr>
          <p:cNvSpPr txBox="1">
            <a:spLocks/>
          </p:cNvSpPr>
          <p:nvPr/>
        </p:nvSpPr>
        <p:spPr>
          <a:xfrm>
            <a:off x="0" y="4876800"/>
            <a:ext cx="12192000" cy="1981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glorify the Son of God, Alleluia!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Who died to take our sins away, Alleluia!</a:t>
            </a:r>
          </a:p>
        </p:txBody>
      </p:sp>
    </p:spTree>
    <p:extLst>
      <p:ext uri="{BB962C8B-B14F-4D97-AF65-F5344CB8AC3E}">
        <p14:creationId xmlns:p14="http://schemas.microsoft.com/office/powerpoint/2010/main" val="297525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2E81B-FEE4-E06A-099E-F06A42700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6A664E4-E6A0-B540-8B8A-E72C4E300B51}"/>
              </a:ext>
            </a:extLst>
          </p:cNvPr>
          <p:cNvSpPr txBox="1">
            <a:spLocks/>
          </p:cNvSpPr>
          <p:nvPr/>
        </p:nvSpPr>
        <p:spPr>
          <a:xfrm>
            <a:off x="0" y="4191000"/>
            <a:ext cx="12191999" cy="2514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--------------------------------------------------------------------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Come ye all to praise Jehovah</a:t>
            </a:r>
          </a:p>
          <a:p>
            <a:pPr marL="0" indent="0" algn="ctr">
              <a:buNone/>
            </a:pPr>
            <a:r>
              <a:rPr lang="en-ZA" sz="28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Let us sing His praise with a loud voice, Alleluia!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A5BA2-C66D-A409-F70C-5FB709CC51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djalelo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Tumtote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Jehova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Twimbei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bonso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ne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diwi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dikatampe</a:t>
            </a: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ZA" sz="5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Alleluia!</a:t>
            </a:r>
          </a:p>
          <a:p>
            <a:pPr marL="0" indent="0" algn="ctr">
              <a:buNone/>
            </a:pPr>
            <a:endParaRPr lang="en-ZA" sz="5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CA8F397D-B62B-E8AF-805D-4F109C195531}"/>
              </a:ext>
            </a:extLst>
          </p:cNvPr>
          <p:cNvSpPr/>
          <p:nvPr/>
        </p:nvSpPr>
        <p:spPr>
          <a:xfrm>
            <a:off x="5205048" y="452140"/>
            <a:ext cx="1781907" cy="538460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507BE2-A3FD-B399-4E38-4D86C9A03C70}"/>
              </a:ext>
            </a:extLst>
          </p:cNvPr>
          <p:cNvSpPr txBox="1"/>
          <p:nvPr/>
        </p:nvSpPr>
        <p:spPr>
          <a:xfrm>
            <a:off x="5208830" y="476865"/>
            <a:ext cx="17819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 </a:t>
            </a:r>
          </a:p>
        </p:txBody>
      </p:sp>
      <p:sp>
        <p:nvSpPr>
          <p:cNvPr id="2" name="Action Button: End 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1323F78-C73C-D7B2-1A3A-8BE84B316AF9}"/>
              </a:ext>
            </a:extLst>
          </p:cNvPr>
          <p:cNvSpPr/>
          <p:nvPr/>
        </p:nvSpPr>
        <p:spPr>
          <a:xfrm>
            <a:off x="5740006" y="4031372"/>
            <a:ext cx="711985" cy="15962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856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A044026-B131-4EAF-8CB6-80C560381D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D1DB4A-A83A-447B-AD6C-F6F4BC249E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B5C2DF-0072-427A-91F8-3F9404085B97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e1b72f72-a6ce-48fe-a382-9236e8dc1f6b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b3fec16b-ebc2-4fa6-9dd6-49e1f08d656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190</TotalTime>
  <Words>457</Words>
  <Application>Microsoft Office PowerPoint</Application>
  <PresentationFormat>Widescreen</PresentationFormat>
  <Paragraphs>91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Cambria</vt:lpstr>
      <vt:lpstr>Century Gothic</vt:lpstr>
      <vt:lpstr>Wingdings 3</vt:lpstr>
      <vt:lpstr>Slice</vt:lpstr>
      <vt:lpstr>  Nsepelela 653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LUBO</cp:lastModifiedBy>
  <cp:revision>31</cp:revision>
  <dcterms:created xsi:type="dcterms:W3CDTF">2006-08-16T00:00:00Z</dcterms:created>
  <dcterms:modified xsi:type="dcterms:W3CDTF">2024-12-22T08:22:43Z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