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57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8" autoAdjust="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3572C-513D-404B-B959-DED4974A98FF}" type="datetimeFigureOut">
              <a:rPr lang="en-US" smtClean="0"/>
              <a:pPr/>
              <a:t>7/27/2024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24054B-73BB-413A-A343-20A4201DE7D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7525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24054B-73BB-413A-A343-20A4201DE7D4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78408"/>
      </p:ext>
    </p:extLst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374947"/>
      </p:ext>
    </p:extLst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708176"/>
      </p:ext>
    </p:extLst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96768"/>
      </p:ext>
    </p:extLst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97780"/>
      </p:ext>
    </p:extLst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95160"/>
      </p:ext>
    </p:extLst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242000"/>
      </p:ext>
    </p:extLst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82866"/>
      </p:ext>
    </p:extLst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760321"/>
      </p:ext>
    </p:extLst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799915"/>
      </p:ext>
    </p:extLst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772705"/>
      </p:ext>
    </p:extLst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6180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us 10"/>
          <p:cNvSpPr/>
          <p:nvPr/>
        </p:nvSpPr>
        <p:spPr>
          <a:xfrm>
            <a:off x="3559553" y="1905000"/>
            <a:ext cx="2024894" cy="1889901"/>
          </a:xfrm>
          <a:prstGeom prst="mathPlus">
            <a:avLst/>
          </a:prstGeom>
          <a:solidFill>
            <a:srgbClr val="FF0000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381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28123" y="4133535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556356E-11DC-0B10-ABE8-3DE39134F9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26440"/>
            <a:ext cx="7772400" cy="1470025"/>
          </a:xfrm>
        </p:spPr>
        <p:txBody>
          <a:bodyPr>
            <a:normAutofit/>
          </a:bodyPr>
          <a:lstStyle/>
          <a:p>
            <a:r>
              <a:rPr lang="en-ZA" sz="8800" b="1" spc="50" dirty="0" err="1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Nxa</a:t>
            </a:r>
            <a:r>
              <a:rPr lang="en-ZA" sz="8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8800" b="1" spc="50" dirty="0" err="1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ngimbona</a:t>
            </a:r>
            <a:endParaRPr lang="en-ZA" sz="8800" dirty="0"/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409700"/>
            <a:ext cx="9144000" cy="40386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 eaLnBrk="1" hangingPunct="1">
              <a:buFontTx/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Nxa</a:t>
            </a:r>
            <a:r>
              <a:rPr lang="en-ZA" sz="3600" b="1" dirty="0">
                <a:latin typeface="Cambria" panose="02040503050406030204" pitchFamily="18" charset="0"/>
              </a:rPr>
              <a:t> ngimbona uMsindisi</a:t>
            </a:r>
          </a:p>
          <a:p>
            <a:pPr algn="ctr" eaLnBrk="1" hangingPunct="1">
              <a:buFontTx/>
              <a:buNone/>
            </a:pPr>
            <a:r>
              <a:rPr lang="en-ZA" sz="3600" b="1" dirty="0">
                <a:latin typeface="Cambria" panose="02040503050406030204" pitchFamily="18" charset="0"/>
              </a:rPr>
              <a:t>Efa </a:t>
            </a:r>
            <a:r>
              <a:rPr lang="en-ZA" sz="3600" b="1" dirty="0" err="1">
                <a:latin typeface="Cambria" panose="02040503050406030204" pitchFamily="18" charset="0"/>
              </a:rPr>
              <a:t>esiphambanweni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 eaLnBrk="1" hangingPunct="1">
              <a:buFontTx/>
              <a:buNone/>
            </a:pPr>
            <a:r>
              <a:rPr lang="en-ZA" sz="3600" b="1" dirty="0">
                <a:latin typeface="Cambria" panose="02040503050406030204" pitchFamily="18" charset="0"/>
              </a:rPr>
              <a:t>Ngiyilahla yonk’ imfuyo,</a:t>
            </a:r>
          </a:p>
          <a:p>
            <a:pPr algn="ctr" eaLnBrk="1" hangingPunct="1">
              <a:buFontTx/>
              <a:buNone/>
            </a:pPr>
            <a:r>
              <a:rPr lang="en-ZA" sz="3600" b="1" dirty="0">
                <a:latin typeface="Cambria" panose="02040503050406030204" pitchFamily="18" charset="0"/>
              </a:rPr>
              <a:t>Nakho ukuzidla </a:t>
            </a:r>
            <a:r>
              <a:rPr lang="en-ZA" sz="3600" b="1" dirty="0" err="1">
                <a:latin typeface="Cambria" panose="02040503050406030204" pitchFamily="18" charset="0"/>
              </a:rPr>
              <a:t>kwami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</a:p>
          <a:p>
            <a:pPr algn="ctr" eaLnBrk="1" hangingPunct="1">
              <a:buFontTx/>
              <a:buNone/>
            </a:pPr>
            <a:r>
              <a:rPr lang="en-ZA" sz="3600" b="1" dirty="0">
                <a:latin typeface="Cambria" panose="02040503050406030204" pitchFamily="18" charset="0"/>
              </a:rPr>
              <a:t>-----------------------------------------------</a:t>
            </a: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GB" sz="3600" b="1" dirty="0">
              <a:latin typeface="Cambria" panose="02040503050406030204" pitchFamily="18" charset="0"/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7250654" y="2938900"/>
            <a:ext cx="304800" cy="1106424"/>
          </a:xfrm>
          <a:prstGeom prst="rightBrace">
            <a:avLst>
              <a:gd name="adj1" fmla="val 61666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3" name="Round Single Corner Rectangle 12"/>
          <p:cNvSpPr/>
          <p:nvPr/>
        </p:nvSpPr>
        <p:spPr>
          <a:xfrm>
            <a:off x="7696200" y="3301612"/>
            <a:ext cx="533400" cy="381000"/>
          </a:xfrm>
          <a:prstGeom prst="round1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X2</a:t>
            </a:r>
            <a:endParaRPr lang="en-ZA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4794236"/>
            <a:ext cx="9144000" cy="1143000"/>
          </a:xfrm>
          <a:prstGeom prst="roundRect">
            <a:avLst/>
          </a:prstGeom>
          <a:ln/>
          <a:effectLst>
            <a:outerShdw blurRad="63500" dist="25400" dir="5400000" rotWithShape="0">
              <a:srgbClr val="000000">
                <a:alpha val="43137"/>
              </a:srgbClr>
            </a:outerShdw>
            <a:softEdge rad="6350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I see my Saviour</a:t>
            </a:r>
            <a:r>
              <a:rPr lang="en-ZA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Dying on the cross,</a:t>
            </a:r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give away all my wealth and all my pride.</a:t>
            </a:r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Plus 7"/>
          <p:cNvSpPr/>
          <p:nvPr/>
        </p:nvSpPr>
        <p:spPr>
          <a:xfrm>
            <a:off x="4114800" y="457200"/>
            <a:ext cx="914400" cy="914400"/>
          </a:xfrm>
          <a:prstGeom prst="mathPlus">
            <a:avLst/>
          </a:prstGeom>
          <a:solidFill>
            <a:srgbClr val="FF0000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371600"/>
            <a:ext cx="9144000" cy="40386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Ngingephikelele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lutho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Oluphambeneyo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naye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Konke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engikuthandayo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Ngikudela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ngenxa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yakhe</a:t>
            </a:r>
            <a:r>
              <a:rPr lang="en-ZA" sz="3600" b="1" dirty="0">
                <a:latin typeface="Cambria" panose="02040503050406030204" pitchFamily="18" charset="0"/>
              </a:rPr>
              <a:t>.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------------------------------------------------</a:t>
            </a: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GB" sz="3600" b="1" dirty="0">
              <a:latin typeface="Cambria" panose="02040503050406030204" pitchFamily="18" charset="0"/>
            </a:endParaRPr>
          </a:p>
        </p:txBody>
      </p:sp>
      <p:sp>
        <p:nvSpPr>
          <p:cNvPr id="13" name="Round Single Corner Rectangle 12"/>
          <p:cNvSpPr/>
          <p:nvPr/>
        </p:nvSpPr>
        <p:spPr>
          <a:xfrm>
            <a:off x="7696200" y="3200400"/>
            <a:ext cx="533400" cy="381000"/>
          </a:xfrm>
          <a:prstGeom prst="round1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X2</a:t>
            </a:r>
            <a:endParaRPr lang="en-ZA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4838700"/>
            <a:ext cx="9144000" cy="1143000"/>
          </a:xfrm>
          <a:prstGeom prst="roundRect">
            <a:avLst/>
          </a:prstGeom>
          <a:ln/>
          <a:effectLst>
            <a:outerShdw blurRad="63500" dist="25400" dir="5400000" rotWithShape="0">
              <a:srgbClr val="000000">
                <a:alpha val="43137"/>
              </a:srgbClr>
            </a:outerShdw>
            <a:softEdge rad="6350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won’t support anything against Him.</a:t>
            </a:r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substitute everything that I used to love with Him. </a:t>
            </a:r>
          </a:p>
        </p:txBody>
      </p:sp>
      <p:sp>
        <p:nvSpPr>
          <p:cNvPr id="2" name="Plus 7">
            <a:extLst>
              <a:ext uri="{FF2B5EF4-FFF2-40B4-BE49-F238E27FC236}">
                <a16:creationId xmlns:a16="http://schemas.microsoft.com/office/drawing/2014/main" id="{BD26B5ED-624C-A6AC-4CD2-855CB1687AF9}"/>
              </a:ext>
            </a:extLst>
          </p:cNvPr>
          <p:cNvSpPr/>
          <p:nvPr/>
        </p:nvSpPr>
        <p:spPr>
          <a:xfrm>
            <a:off x="4114800" y="457200"/>
            <a:ext cx="914400" cy="914400"/>
          </a:xfrm>
          <a:prstGeom prst="mathPlus">
            <a:avLst/>
          </a:prstGeom>
          <a:solidFill>
            <a:srgbClr val="FF0000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FDDA5498-F51B-51DC-73D2-B48874A3FC10}"/>
              </a:ext>
            </a:extLst>
          </p:cNvPr>
          <p:cNvSpPr/>
          <p:nvPr/>
        </p:nvSpPr>
        <p:spPr>
          <a:xfrm>
            <a:off x="7315200" y="2819400"/>
            <a:ext cx="304800" cy="1106424"/>
          </a:xfrm>
          <a:prstGeom prst="rightBrace">
            <a:avLst>
              <a:gd name="adj1" fmla="val 61666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59143949"/>
      </p:ext>
    </p:extLst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353312"/>
            <a:ext cx="9144000" cy="40386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O, </a:t>
            </a:r>
            <a:r>
              <a:rPr lang="en-ZA" sz="3600" b="1" dirty="0" err="1">
                <a:latin typeface="Cambria" panose="02040503050406030204" pitchFamily="18" charset="0"/>
              </a:rPr>
              <a:t>bhekan</a:t>
            </a:r>
            <a:r>
              <a:rPr lang="en-ZA" sz="3600" b="1" dirty="0"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latin typeface="Cambria" panose="02040503050406030204" pitchFamily="18" charset="0"/>
              </a:rPr>
              <a:t>inhloko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yakhe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Lezozandla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nezinyawo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Yek</a:t>
            </a:r>
            <a:r>
              <a:rPr lang="en-ZA" sz="3600" b="1" dirty="0"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latin typeface="Cambria" panose="02040503050406030204" pitchFamily="18" charset="0"/>
              </a:rPr>
              <a:t>uthando</a:t>
            </a:r>
            <a:r>
              <a:rPr lang="en-ZA" sz="3600" b="1" dirty="0">
                <a:latin typeface="Cambria" panose="02040503050406030204" pitchFamily="18" charset="0"/>
              </a:rPr>
              <a:t>,  </a:t>
            </a:r>
            <a:r>
              <a:rPr lang="en-ZA" sz="3600" b="1" dirty="0" err="1">
                <a:latin typeface="Cambria" panose="02040503050406030204" pitchFamily="18" charset="0"/>
              </a:rPr>
              <a:t>yek</a:t>
            </a:r>
            <a:r>
              <a:rPr lang="en-ZA" sz="3600" b="1" dirty="0"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latin typeface="Cambria" panose="02040503050406030204" pitchFamily="18" charset="0"/>
              </a:rPr>
              <a:t>usizi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Olukhulu</a:t>
            </a:r>
            <a:r>
              <a:rPr lang="en-ZA" sz="3600" b="1" dirty="0">
                <a:latin typeface="Cambria" panose="02040503050406030204" pitchFamily="18" charset="0"/>
              </a:rPr>
              <a:t> o l u n g a k a!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--------------------------------------------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GB" sz="3600" b="1" dirty="0">
              <a:latin typeface="Cambria" panose="02040503050406030204" pitchFamily="18" charset="0"/>
            </a:endParaRPr>
          </a:p>
        </p:txBody>
      </p:sp>
      <p:sp>
        <p:nvSpPr>
          <p:cNvPr id="13" name="Round Single Corner Rectangle 12"/>
          <p:cNvSpPr/>
          <p:nvPr/>
        </p:nvSpPr>
        <p:spPr>
          <a:xfrm>
            <a:off x="7620000" y="3190240"/>
            <a:ext cx="533400" cy="381000"/>
          </a:xfrm>
          <a:prstGeom prst="round1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X2</a:t>
            </a:r>
            <a:endParaRPr lang="en-ZA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4724400"/>
            <a:ext cx="9144000" cy="1143000"/>
          </a:xfrm>
          <a:prstGeom prst="roundRect">
            <a:avLst/>
          </a:prstGeom>
          <a:ln/>
          <a:effectLst>
            <a:outerShdw blurRad="63500" dist="25400" dir="5400000" rotWithShape="0">
              <a:srgbClr val="000000">
                <a:alpha val="43137"/>
              </a:srgbClr>
            </a:outerShdw>
            <a:softEdge rad="6350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 love and pain that He suffered for us !</a:t>
            </a:r>
          </a:p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pain His hands and feet and head felt !</a:t>
            </a:r>
            <a:r>
              <a:rPr lang="en-ZA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2" name="Plus 7">
            <a:extLst>
              <a:ext uri="{FF2B5EF4-FFF2-40B4-BE49-F238E27FC236}">
                <a16:creationId xmlns:a16="http://schemas.microsoft.com/office/drawing/2014/main" id="{6C68E0F6-56AB-303F-ABF4-FE0D95A74074}"/>
              </a:ext>
            </a:extLst>
          </p:cNvPr>
          <p:cNvSpPr/>
          <p:nvPr/>
        </p:nvSpPr>
        <p:spPr>
          <a:xfrm>
            <a:off x="4114800" y="457200"/>
            <a:ext cx="914400" cy="914400"/>
          </a:xfrm>
          <a:prstGeom prst="mathPlus">
            <a:avLst/>
          </a:prstGeom>
          <a:solidFill>
            <a:srgbClr val="FF0000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4D2401F2-8382-A034-1FE0-89878DF610B1}"/>
              </a:ext>
            </a:extLst>
          </p:cNvPr>
          <p:cNvSpPr/>
          <p:nvPr/>
        </p:nvSpPr>
        <p:spPr>
          <a:xfrm>
            <a:off x="7250654" y="2819400"/>
            <a:ext cx="304800" cy="1106424"/>
          </a:xfrm>
          <a:prstGeom prst="rightBrace">
            <a:avLst>
              <a:gd name="adj1" fmla="val 61666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44553780"/>
      </p:ext>
    </p:extLst>
  </p:cSld>
  <p:clrMapOvr>
    <a:masterClrMapping/>
  </p:clrMapOvr>
  <p:transition spd="med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371600"/>
            <a:ext cx="9144000" cy="40386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Ngingayisa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ntoni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kuye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Efanele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ukumbonga</a:t>
            </a:r>
            <a:r>
              <a:rPr lang="en-ZA" sz="3600" b="1" dirty="0">
                <a:latin typeface="Cambria" panose="02040503050406030204" pitchFamily="18" charset="0"/>
              </a:rPr>
              <a:t>?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Anginakho</a:t>
            </a:r>
            <a:r>
              <a:rPr lang="en-ZA" sz="3600" b="1" dirty="0">
                <a:latin typeface="Cambria" panose="02040503050406030204" pitchFamily="18" charset="0"/>
              </a:rPr>
              <a:t> o k w a n e l e,</a:t>
            </a:r>
          </a:p>
          <a:p>
            <a:pPr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Ngiyamnik</a:t>
            </a:r>
            <a:r>
              <a:rPr lang="en-ZA" sz="3600" b="1" dirty="0"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latin typeface="Cambria" panose="02040503050406030204" pitchFamily="18" charset="0"/>
              </a:rPr>
              <a:t>uqobo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lwami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-----------------------------------------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 eaLnBrk="1" hangingPunct="1">
              <a:buFontTx/>
              <a:buNone/>
            </a:pPr>
            <a:endParaRPr lang="en-GB" sz="3600" b="1" dirty="0">
              <a:latin typeface="Cambria" panose="02040503050406030204" pitchFamily="18" charset="0"/>
            </a:endParaRPr>
          </a:p>
        </p:txBody>
      </p:sp>
      <p:sp>
        <p:nvSpPr>
          <p:cNvPr id="13" name="Round Single Corner Rectangle 12"/>
          <p:cNvSpPr/>
          <p:nvPr/>
        </p:nvSpPr>
        <p:spPr>
          <a:xfrm>
            <a:off x="7706360" y="3180080"/>
            <a:ext cx="533400" cy="381000"/>
          </a:xfrm>
          <a:prstGeom prst="round1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X2</a:t>
            </a:r>
            <a:endParaRPr lang="en-ZA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5029200"/>
            <a:ext cx="9144000" cy="1143000"/>
          </a:xfrm>
          <a:prstGeom prst="roundRect">
            <a:avLst/>
          </a:prstGeom>
          <a:ln/>
          <a:effectLst>
            <a:outerShdw blurRad="63500" dist="25400" dir="5400000" rotWithShape="0">
              <a:srgbClr val="000000">
                <a:alpha val="43137"/>
              </a:srgbClr>
            </a:outerShdw>
            <a:softEdge rad="6350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can I give to Him to thank Him?</a:t>
            </a:r>
            <a:endParaRPr lang="en-ZA" sz="2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28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don’t have enough, I’ll give Him myself</a:t>
            </a:r>
            <a:r>
              <a:rPr lang="en-GB" sz="2800" i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42965" y="4724400"/>
            <a:ext cx="633687" cy="12595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Plus 7">
            <a:extLst>
              <a:ext uri="{FF2B5EF4-FFF2-40B4-BE49-F238E27FC236}">
                <a16:creationId xmlns:a16="http://schemas.microsoft.com/office/drawing/2014/main" id="{E26E4C49-7463-F3BE-4722-97BC86F95A10}"/>
              </a:ext>
            </a:extLst>
          </p:cNvPr>
          <p:cNvSpPr/>
          <p:nvPr/>
        </p:nvSpPr>
        <p:spPr>
          <a:xfrm>
            <a:off x="4114800" y="457200"/>
            <a:ext cx="914400" cy="914400"/>
          </a:xfrm>
          <a:prstGeom prst="mathPlus">
            <a:avLst/>
          </a:prstGeom>
          <a:solidFill>
            <a:srgbClr val="FF0000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3" name="Right Brace 2">
            <a:extLst>
              <a:ext uri="{FF2B5EF4-FFF2-40B4-BE49-F238E27FC236}">
                <a16:creationId xmlns:a16="http://schemas.microsoft.com/office/drawing/2014/main" id="{D27CA262-44C6-8F5C-AA26-C2C32E27644F}"/>
              </a:ext>
            </a:extLst>
          </p:cNvPr>
          <p:cNvSpPr/>
          <p:nvPr/>
        </p:nvSpPr>
        <p:spPr>
          <a:xfrm>
            <a:off x="7315200" y="2819400"/>
            <a:ext cx="304800" cy="1106424"/>
          </a:xfrm>
          <a:prstGeom prst="rightBrace">
            <a:avLst>
              <a:gd name="adj1" fmla="val 61666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89159079"/>
      </p:ext>
    </p:extLst>
  </p:cSld>
  <p:clrMapOvr>
    <a:masterClrMapping/>
  </p:clrMapOvr>
  <p:transition spd="med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2118</TotalTime>
  <Words>179</Words>
  <Application>Microsoft Office PowerPoint</Application>
  <PresentationFormat>On-screen Show (4:3)</PresentationFormat>
  <Paragraphs>49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Nxa ngimbona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Nxa ngimbona</dc:title>
  <dc:creator>Ukelo</dc:creator>
  <cp:lastModifiedBy>Ukelo Alimange</cp:lastModifiedBy>
  <cp:revision>50</cp:revision>
  <dcterms:created xsi:type="dcterms:W3CDTF">2006-08-16T00:00:00Z</dcterms:created>
  <dcterms:modified xsi:type="dcterms:W3CDTF">2024-07-27T17:36:48Z</dcterms:modified>
</cp:coreProperties>
</file>