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5"/>
  </p:notesMasterIdLst>
  <p:sldIdLst>
    <p:sldId id="256" r:id="rId5"/>
    <p:sldId id="257" r:id="rId6"/>
    <p:sldId id="275" r:id="rId7"/>
    <p:sldId id="269" r:id="rId8"/>
    <p:sldId id="277" r:id="rId9"/>
    <p:sldId id="270" r:id="rId10"/>
    <p:sldId id="278" r:id="rId11"/>
    <p:sldId id="271" r:id="rId12"/>
    <p:sldId id="272" r:id="rId13"/>
    <p:sldId id="27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56CFD-0109-4295-B7BF-C997F3C87C0F}" type="datetimeFigureOut">
              <a:rPr lang="en-US" smtClean="0"/>
              <a:pPr/>
              <a:t>12/27/2025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820D47-A001-4A5B-9F25-47FC2EC60519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20D47-A001-4A5B-9F25-47FC2EC6051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20D47-A001-4A5B-9F25-47FC2EC6051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20D47-A001-4A5B-9F25-47FC2EC60519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3466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20D47-A001-4A5B-9F25-47FC2EC60519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30596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34E1D9-DC8C-7DA2-21A8-05B1F54ED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1A22ED-0A3B-2920-6F80-E229B24C13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B03179-EA77-5D3C-AD90-4E7DF8E931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9DEF0-9606-ADAC-FD67-40682D45AD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20D47-A001-4A5B-9F25-47FC2EC60519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8916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20D47-A001-4A5B-9F25-47FC2EC60519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78330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EBDC2-F378-B6FD-B9F7-96E08D60EF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98222D-ADC4-0895-4736-D958D776F7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1F830A-EB23-26FF-F067-C0920C1F25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4629C2-3D91-AD0D-9404-4E4F9920EC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20D47-A001-4A5B-9F25-47FC2EC60519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85453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20D47-A001-4A5B-9F25-47FC2EC60519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43794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820D47-A001-4A5B-9F25-47FC2EC60519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6889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44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81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5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12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92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22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16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05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11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23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6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57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4948" y="1524000"/>
            <a:ext cx="7573104" cy="2514600"/>
          </a:xfrm>
          <a:solidFill>
            <a:schemeClr val="tx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 HAPPY DAY</a:t>
            </a:r>
            <a:br>
              <a:rPr lang="en-ZA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308 </a:t>
            </a:r>
            <a:br>
              <a:rPr lang="en-ZA" sz="6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2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[+ solfa]</a:t>
            </a:r>
            <a:br>
              <a:rPr lang="en-ZA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2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83236" y="4299955"/>
            <a:ext cx="1196529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28600" y="643970"/>
            <a:ext cx="8713181" cy="5756829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 happy day,                                          That fixed my choice,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On Thee, my Saviour                                    And my God!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Well may this glowing                              heart rejoice,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tell its raptures all abroad.</a:t>
            </a:r>
          </a:p>
        </p:txBody>
      </p:sp>
      <p:sp>
        <p:nvSpPr>
          <p:cNvPr id="5" name="Diamond 4"/>
          <p:cNvSpPr/>
          <p:nvPr/>
        </p:nvSpPr>
        <p:spPr>
          <a:xfrm>
            <a:off x="3835675" y="76200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28600" y="706650"/>
            <a:ext cx="8713181" cy="5922750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Happy day, happy day,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Jesus washed                                         my sins away!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taught me how to watch                              and pray,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live rejoicing every day,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Happy day, happy day,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Jesus washed                                        my sins away!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04179" y="183429"/>
            <a:ext cx="1960098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5233" y="183429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67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15409" y="915954"/>
            <a:ext cx="8713181" cy="5026091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‘Tis done, the great                   transaction’s done!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 am my Lord’s, and He is mine,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He drew me, and I followed on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Charmed to confess that voice divine?</a:t>
            </a:r>
          </a:p>
        </p:txBody>
      </p:sp>
      <p:sp>
        <p:nvSpPr>
          <p:cNvPr id="5" name="Diamond 4"/>
          <p:cNvSpPr/>
          <p:nvPr/>
        </p:nvSpPr>
        <p:spPr>
          <a:xfrm>
            <a:off x="3848865" y="33528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5201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357BBF-94FF-7346-A5D7-07BEF15B8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48C4A4A-8259-BD96-9B9F-67E12D2E6F92}"/>
              </a:ext>
            </a:extLst>
          </p:cNvPr>
          <p:cNvSpPr txBox="1">
            <a:spLocks/>
          </p:cNvSpPr>
          <p:nvPr/>
        </p:nvSpPr>
        <p:spPr>
          <a:xfrm>
            <a:off x="228600" y="706650"/>
            <a:ext cx="8713181" cy="5922750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Happy day, happy day,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Jesus washed                                         my sins away!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taught me how to watch                              and pray,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live rejoicing every day,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Happy day, happy day,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Jesus washed                                        my sins away!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96D18B1E-580E-998F-8B94-3F48FF57D6C2}"/>
              </a:ext>
            </a:extLst>
          </p:cNvPr>
          <p:cNvSpPr/>
          <p:nvPr/>
        </p:nvSpPr>
        <p:spPr>
          <a:xfrm>
            <a:off x="3604179" y="183429"/>
            <a:ext cx="1960098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5C1CAC8-3F21-1560-E073-F1642552CEC0}"/>
              </a:ext>
            </a:extLst>
          </p:cNvPr>
          <p:cNvSpPr/>
          <p:nvPr/>
        </p:nvSpPr>
        <p:spPr>
          <a:xfrm>
            <a:off x="3925233" y="183429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88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28600" y="643970"/>
            <a:ext cx="8713181" cy="5833029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Now rest my long divided heart,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Fixed on this blissful centre rest!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Nor ever from thy Lord depart,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With Him of every good possessed.</a:t>
            </a:r>
          </a:p>
        </p:txBody>
      </p:sp>
      <p:sp>
        <p:nvSpPr>
          <p:cNvPr id="5" name="Diamond 4"/>
          <p:cNvSpPr/>
          <p:nvPr/>
        </p:nvSpPr>
        <p:spPr>
          <a:xfrm>
            <a:off x="3835675" y="76200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83601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7AF740-36F0-2EA8-367F-D493A1460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9D44094-2838-B161-9F96-D6073729DFC6}"/>
              </a:ext>
            </a:extLst>
          </p:cNvPr>
          <p:cNvSpPr txBox="1">
            <a:spLocks/>
          </p:cNvSpPr>
          <p:nvPr/>
        </p:nvSpPr>
        <p:spPr>
          <a:xfrm>
            <a:off x="228600" y="706650"/>
            <a:ext cx="8713181" cy="5922750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Happy day, happy day,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Jesus washed                                         my sins away!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taught me how to watch                              and pray,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live rejoicing every day,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Happy day, happy day,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Jesus washed                                        my sins away!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FBA34C6E-FC89-2119-5CD9-A93338352FA8}"/>
              </a:ext>
            </a:extLst>
          </p:cNvPr>
          <p:cNvSpPr/>
          <p:nvPr/>
        </p:nvSpPr>
        <p:spPr>
          <a:xfrm>
            <a:off x="3604179" y="183429"/>
            <a:ext cx="1960098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F43D49B-2B3A-F7C3-F3FF-7E6A06D73A6B}"/>
              </a:ext>
            </a:extLst>
          </p:cNvPr>
          <p:cNvSpPr/>
          <p:nvPr/>
        </p:nvSpPr>
        <p:spPr>
          <a:xfrm>
            <a:off x="3925233" y="183429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45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28600" y="796372"/>
            <a:ext cx="8713181" cy="5452028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High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heav’n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that heard the solemn vow,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That vow renewed                          shall daily hear,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Till in life’s latest hour I bow,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bless in death a bond so dear!</a:t>
            </a:r>
          </a:p>
        </p:txBody>
      </p:sp>
      <p:sp>
        <p:nvSpPr>
          <p:cNvPr id="5" name="Diamond 4"/>
          <p:cNvSpPr/>
          <p:nvPr/>
        </p:nvSpPr>
        <p:spPr>
          <a:xfrm>
            <a:off x="3835675" y="228600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48066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15409" y="425196"/>
            <a:ext cx="8713181" cy="5899404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Happy day, happy day,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Jesus washed                                    my sins away!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taught me how to </a:t>
            </a:r>
            <a:r>
              <a:rPr lang="en-ZA" sz="4400" b="1" i="1">
                <a:solidFill>
                  <a:schemeClr val="bg1"/>
                </a:solidFill>
                <a:latin typeface="Cambria" panose="02040503050406030204" pitchFamily="18" charset="0"/>
              </a:rPr>
              <a:t>watch                            and 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live rejoicing every day,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Happy day, happy day,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Jesus washed my sins away!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9739"/>
            <a:ext cx="1960098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4432" y="2743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52900" y="6553200"/>
            <a:ext cx="838200" cy="18440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0878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7072F-E305-02B5-9FCA-ED0BAFDC8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F04EAA-8922-E689-7E29-37DE268E6B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9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5575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E6143E-00AE-4DE2-BFD9-6CC7D8FBAD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26012D-49F3-4C35-911F-4587593E08D8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5d42dc32-f564-4da9-885c-07f0455fcf06"/>
    <ds:schemaRef ds:uri="http://schemas.microsoft.com/office/2006/metadata/properties"/>
    <ds:schemaRef ds:uri="http://purl.org/dc/terms/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BD9171F-FD08-40FD-B1F9-10E4C9397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</TotalTime>
  <Words>318</Words>
  <Application>Microsoft Office PowerPoint</Application>
  <PresentationFormat>On-screen Show (4:3)</PresentationFormat>
  <Paragraphs>67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O HAPPY DAY 308  [+ solfa]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HAPPY DAY  308</dc:title>
  <dc:creator>Ukelo</dc:creator>
  <cp:lastModifiedBy>DCT Choir</cp:lastModifiedBy>
  <cp:revision>22</cp:revision>
  <dcterms:created xsi:type="dcterms:W3CDTF">2006-08-16T00:00:00Z</dcterms:created>
  <dcterms:modified xsi:type="dcterms:W3CDTF">2025-12-27T18:37:06Z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