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18" autoAdjust="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3572C-513D-404B-B959-DED4974A98FF}" type="datetimeFigureOut">
              <a:rPr lang="en-US" smtClean="0"/>
              <a:pPr/>
              <a:t>6/9/2024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24054B-73BB-413A-A343-20A4201DE7D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00240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6/9/2024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848600" cy="47244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GB" sz="115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  <a:t>O </a:t>
            </a:r>
            <a:r>
              <a:rPr lang="en-GB" sz="11500" b="1" spc="50" dirty="0" err="1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  <a:t>Jehova</a:t>
            </a:r>
            <a:r>
              <a:rPr lang="en-GB" sz="115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br>
              <a:rPr lang="en-GB" sz="66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GB" sz="4400" b="1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  <a:t>515</a:t>
            </a:r>
            <a:br>
              <a:rPr lang="en-GB" sz="4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GB" sz="4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GB" sz="4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GB" sz="4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GB" sz="40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40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34667" y="3276601"/>
            <a:ext cx="1751733" cy="16002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5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115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00200"/>
            <a:ext cx="8382000" cy="48768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en-ZA" sz="3600" b="1" dirty="0">
                <a:latin typeface="Cambria" panose="02040503050406030204" pitchFamily="18" charset="0"/>
              </a:rPr>
              <a:t>O </a:t>
            </a:r>
            <a:r>
              <a:rPr lang="en-ZA" sz="3600" b="1" dirty="0" err="1">
                <a:latin typeface="Cambria" panose="02040503050406030204" pitchFamily="18" charset="0"/>
              </a:rPr>
              <a:t>Jehova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uyangazi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Uyabon’ukwenza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kwami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Ukuhlala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nokuvuka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Nokuhamba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konke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kwami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>
                <a:latin typeface="Cambria" panose="02040503050406030204" pitchFamily="18" charset="0"/>
              </a:rPr>
              <a:t>--------------------------------------------------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82296" indent="0" algn="ctr">
              <a:buNone/>
            </a:pPr>
            <a:r>
              <a:rPr lang="en-ZA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You know me;  You see all my deeds:</a:t>
            </a:r>
            <a:endParaRPr lang="en-ZA" sz="3600" b="1" dirty="0">
              <a:solidFill>
                <a:srgbClr val="002060"/>
              </a:solidFill>
              <a:highlight>
                <a:srgbClr val="FFFF00"/>
              </a:highlight>
              <a:latin typeface="Cambria" panose="02040503050406030204" pitchFamily="18" charset="0"/>
            </a:endParaRPr>
          </a:p>
          <a:p>
            <a:pPr marL="82296" indent="0" algn="ctr">
              <a:buNone/>
            </a:pPr>
            <a:r>
              <a:rPr lang="en-ZA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My sleeping and waking up, and all my ways.</a:t>
            </a:r>
          </a:p>
          <a:p>
            <a:pPr algn="ctr" eaLnBrk="1" hangingPunct="1">
              <a:buFontTx/>
              <a:buNone/>
            </a:pPr>
            <a:endParaRPr lang="en-GB" sz="3600" b="1" dirty="0"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685800"/>
            <a:ext cx="1752600" cy="609600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229600" y="3276600"/>
            <a:ext cx="620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latin typeface="Cambria" panose="02040503050406030204" pitchFamily="18" charset="0"/>
              </a:rPr>
              <a:t>X2</a:t>
            </a:r>
            <a:endParaRPr lang="en-ZA" sz="2800" dirty="0"/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2122560D-BF55-1E47-4CF4-C4B761F4B73E}"/>
              </a:ext>
            </a:extLst>
          </p:cNvPr>
          <p:cNvSpPr/>
          <p:nvPr/>
        </p:nvSpPr>
        <p:spPr>
          <a:xfrm>
            <a:off x="7924800" y="2971800"/>
            <a:ext cx="304800" cy="1087260"/>
          </a:xfrm>
          <a:prstGeom prst="rightBrace">
            <a:avLst>
              <a:gd name="adj1" fmla="val 39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-76200" y="1600200"/>
            <a:ext cx="9296400" cy="49530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Uyahlala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ezulwini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>
                <a:latin typeface="Cambria" panose="02040503050406030204" pitchFamily="18" charset="0"/>
              </a:rPr>
              <a:t>Lona </a:t>
            </a:r>
            <a:r>
              <a:rPr lang="en-GB" sz="3600" b="1" dirty="0" err="1">
                <a:latin typeface="Cambria" panose="02040503050406030204" pitchFamily="18" charset="0"/>
              </a:rPr>
              <a:t>liyikhaya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lakho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Kepha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okusemhlabeni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Kusobala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phambi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kwakho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>
                <a:latin typeface="Cambria" panose="02040503050406030204" pitchFamily="18" charset="0"/>
              </a:rPr>
              <a:t>----------------------------------------------------------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82296" indent="0" algn="ctr">
              <a:buNone/>
            </a:pPr>
            <a:r>
              <a:rPr lang="en-ZA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You are in heaven,  Your dwelling place;</a:t>
            </a:r>
          </a:p>
          <a:p>
            <a:pPr marL="82296" indent="0" algn="ctr">
              <a:buNone/>
            </a:pPr>
            <a:r>
              <a:rPr lang="en-ZA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Yet here on the earth, all things remain visible to You.</a:t>
            </a:r>
          </a:p>
        </p:txBody>
      </p:sp>
      <p:sp>
        <p:nvSpPr>
          <p:cNvPr id="12" name="Right Brace 11"/>
          <p:cNvSpPr/>
          <p:nvPr/>
        </p:nvSpPr>
        <p:spPr>
          <a:xfrm>
            <a:off x="7696200" y="2971800"/>
            <a:ext cx="304800" cy="1087260"/>
          </a:xfrm>
          <a:prstGeom prst="rightBrace">
            <a:avLst>
              <a:gd name="adj1" fmla="val 39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66CAE78-D00F-0B9C-A514-162261C1A408}"/>
              </a:ext>
            </a:extLst>
          </p:cNvPr>
          <p:cNvSpPr/>
          <p:nvPr/>
        </p:nvSpPr>
        <p:spPr>
          <a:xfrm>
            <a:off x="8077200" y="3241430"/>
            <a:ext cx="620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latin typeface="Cambria" panose="02040503050406030204" pitchFamily="18" charset="0"/>
              </a:rPr>
              <a:t>X2</a:t>
            </a:r>
            <a:endParaRPr lang="en-ZA" sz="2800" dirty="0"/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F87A879F-563D-F06D-6D62-082940D7B12A}"/>
              </a:ext>
            </a:extLst>
          </p:cNvPr>
          <p:cNvSpPr/>
          <p:nvPr/>
        </p:nvSpPr>
        <p:spPr>
          <a:xfrm>
            <a:off x="3962400" y="685800"/>
            <a:ext cx="1752600" cy="609600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4682"/>
            <a:ext cx="8610600" cy="5100918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Uyawaz</a:t>
            </a:r>
            <a:r>
              <a:rPr lang="en-ZA" sz="3600" b="1" dirty="0">
                <a:latin typeface="Cambria" panose="02040503050406030204" pitchFamily="18" charset="0"/>
              </a:rPr>
              <a:t>’ </a:t>
            </a:r>
            <a:r>
              <a:rPr lang="en-ZA" sz="3600" b="1" dirty="0" err="1">
                <a:latin typeface="Cambria" panose="02040503050406030204" pitchFamily="18" charset="0"/>
              </a:rPr>
              <a:t>amazwi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ami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Nokuzindla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kwami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konke</a:t>
            </a:r>
            <a:r>
              <a:rPr lang="en-GB" sz="3600" b="1" dirty="0">
                <a:latin typeface="Cambria" panose="02040503050406030204" pitchFamily="18" charset="0"/>
              </a:rPr>
              <a:t>;</a:t>
            </a: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Nguwe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ongizungezayo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Endleleni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yami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yonke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>
                <a:latin typeface="Cambria" panose="02040503050406030204" pitchFamily="18" charset="0"/>
              </a:rPr>
              <a:t>---------------------------------------------</a:t>
            </a:r>
          </a:p>
          <a:p>
            <a:pPr marL="82296" indent="0" algn="ctr">
              <a:buNone/>
            </a:pPr>
            <a:r>
              <a:rPr lang="en-GB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You hear my cry and perceive my deeds;</a:t>
            </a:r>
          </a:p>
          <a:p>
            <a:pPr marL="82296" indent="0" algn="ctr">
              <a:buNone/>
            </a:pPr>
            <a:r>
              <a:rPr lang="en-GB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You protect me everywhere I go.</a:t>
            </a: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178E563D-A6DC-E4DD-2FF8-9F33F511267A}"/>
              </a:ext>
            </a:extLst>
          </p:cNvPr>
          <p:cNvSpPr/>
          <p:nvPr/>
        </p:nvSpPr>
        <p:spPr>
          <a:xfrm>
            <a:off x="7312533" y="2990880"/>
            <a:ext cx="304800" cy="1087260"/>
          </a:xfrm>
          <a:prstGeom prst="rightBrace">
            <a:avLst>
              <a:gd name="adj1" fmla="val 39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C40FEEA-CB50-68B7-9A47-26246ACACC4C}"/>
              </a:ext>
            </a:extLst>
          </p:cNvPr>
          <p:cNvSpPr/>
          <p:nvPr/>
        </p:nvSpPr>
        <p:spPr>
          <a:xfrm>
            <a:off x="7620000" y="3276600"/>
            <a:ext cx="620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latin typeface="Cambria" panose="02040503050406030204" pitchFamily="18" charset="0"/>
              </a:rPr>
              <a:t>X2</a:t>
            </a:r>
            <a:endParaRPr lang="en-ZA" sz="2800" dirty="0"/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EC3672E-CB04-0B69-AF17-439259CA8CC2}"/>
              </a:ext>
            </a:extLst>
          </p:cNvPr>
          <p:cNvSpPr/>
          <p:nvPr/>
        </p:nvSpPr>
        <p:spPr>
          <a:xfrm>
            <a:off x="3962400" y="685800"/>
            <a:ext cx="1752600" cy="609600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00200"/>
            <a:ext cx="8763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Ubumnyama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nokukhanya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Kuyafana</a:t>
            </a:r>
            <a:r>
              <a:rPr lang="en-GB" sz="3600" b="1" dirty="0">
                <a:latin typeface="Cambria" panose="02040503050406030204" pitchFamily="18" charset="0"/>
              </a:rPr>
              <a:t>, Baba, </a:t>
            </a:r>
            <a:r>
              <a:rPr lang="en-GB" sz="3600" b="1" dirty="0" err="1">
                <a:latin typeface="Cambria" panose="02040503050406030204" pitchFamily="18" charset="0"/>
              </a:rPr>
              <a:t>kuwe</a:t>
            </a:r>
            <a:r>
              <a:rPr lang="en-GB" sz="3600" b="1" dirty="0">
                <a:latin typeface="Cambria" panose="02040503050406030204" pitchFamily="18" charset="0"/>
              </a:rPr>
              <a:t>;</a:t>
            </a: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Anginakho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ukubhaca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Lapha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ngingabonwa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nguwe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</a:p>
          <a:p>
            <a:pPr algn="ctr" eaLnBrk="1" hangingPunct="1">
              <a:buFontTx/>
              <a:buNone/>
            </a:pPr>
            <a:r>
              <a:rPr lang="en-GB" sz="3600" b="1" dirty="0">
                <a:latin typeface="Cambria" panose="02040503050406030204" pitchFamily="18" charset="0"/>
              </a:rPr>
              <a:t>-----------------------------------------------------</a:t>
            </a:r>
          </a:p>
          <a:p>
            <a:pPr marL="82296" indent="0" algn="ctr">
              <a:buNone/>
            </a:pPr>
            <a:r>
              <a:rPr lang="en-GB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Darkness or light is the same to You;</a:t>
            </a:r>
          </a:p>
          <a:p>
            <a:pPr marL="82296" indent="0" algn="ctr">
              <a:buNone/>
            </a:pPr>
            <a:r>
              <a:rPr lang="en-GB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I cannot be hidden! I remain visible to You here.</a:t>
            </a:r>
            <a:endParaRPr lang="en-GB" sz="3600" i="1" dirty="0">
              <a:solidFill>
                <a:schemeClr val="tx1"/>
              </a:solidFill>
            </a:endParaRPr>
          </a:p>
          <a:p>
            <a:pPr algn="ctr" eaLnBrk="1" hangingPunct="1">
              <a:buFontTx/>
              <a:buNone/>
            </a:pP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>
                <a:latin typeface="Cambria" panose="02040503050406030204" pitchFamily="18" charset="0"/>
              </a:rPr>
              <a:t>                       </a:t>
            </a: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E934BAC8-D814-FB06-4DA1-0DAD61938422}"/>
              </a:ext>
            </a:extLst>
          </p:cNvPr>
          <p:cNvSpPr/>
          <p:nvPr/>
        </p:nvSpPr>
        <p:spPr>
          <a:xfrm>
            <a:off x="7620000" y="2971800"/>
            <a:ext cx="304800" cy="1087260"/>
          </a:xfrm>
          <a:prstGeom prst="rightBrace">
            <a:avLst>
              <a:gd name="adj1" fmla="val 39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B0B2D5-DE0F-CF57-F0C7-A36F06F18519}"/>
              </a:ext>
            </a:extLst>
          </p:cNvPr>
          <p:cNvSpPr/>
          <p:nvPr/>
        </p:nvSpPr>
        <p:spPr>
          <a:xfrm>
            <a:off x="7837517" y="3250439"/>
            <a:ext cx="620683" cy="5755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latin typeface="Cambria" panose="02040503050406030204" pitchFamily="18" charset="0"/>
              </a:rPr>
              <a:t>X2</a:t>
            </a:r>
            <a:endParaRPr lang="en-ZA" sz="2800" dirty="0"/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1D6E853-D1F4-7A31-7132-757E049EC4FC}"/>
              </a:ext>
            </a:extLst>
          </p:cNvPr>
          <p:cNvSpPr/>
          <p:nvPr/>
        </p:nvSpPr>
        <p:spPr>
          <a:xfrm>
            <a:off x="3962400" y="685800"/>
            <a:ext cx="1752600" cy="609600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76200" y="1600199"/>
            <a:ext cx="9067800" cy="5257801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Lokhukwazi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nokuhlola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Kuyangesabisa,Baba</a:t>
            </a:r>
            <a:r>
              <a:rPr lang="en-GB" sz="3600" b="1" dirty="0">
                <a:latin typeface="Cambria" panose="02040503050406030204" pitchFamily="18" charset="0"/>
              </a:rPr>
              <a:t>;</a:t>
            </a: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Ngoba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inhliziyo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yami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r>
              <a:rPr lang="en-GB" sz="3600" b="1" dirty="0" err="1">
                <a:latin typeface="Cambria" panose="02040503050406030204" pitchFamily="18" charset="0"/>
              </a:rPr>
              <a:t>Lyavama</a:t>
            </a:r>
            <a:r>
              <a:rPr lang="en-GB" sz="3600" b="1" dirty="0"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</a:rPr>
              <a:t>ukweduka</a:t>
            </a:r>
            <a:r>
              <a:rPr lang="en-GB" sz="3600" b="1" dirty="0">
                <a:latin typeface="Cambria" panose="02040503050406030204" pitchFamily="18" charset="0"/>
              </a:rPr>
              <a:t>.</a:t>
            </a:r>
          </a:p>
          <a:p>
            <a:pPr algn="ctr" eaLnBrk="1" hangingPunct="1">
              <a:buFontTx/>
              <a:buNone/>
            </a:pPr>
            <a:r>
              <a:rPr lang="en-GB" sz="3600" b="1" dirty="0">
                <a:latin typeface="Cambria" panose="02040503050406030204" pitchFamily="18" charset="0"/>
              </a:rPr>
              <a:t>-----------------------------------------------------</a:t>
            </a:r>
          </a:p>
          <a:p>
            <a:pPr marL="82296" indent="0" algn="ctr">
              <a:buNone/>
            </a:pPr>
            <a:r>
              <a:rPr lang="en-GB" sz="3600" i="1" dirty="0">
                <a:solidFill>
                  <a:srgbClr val="002060"/>
                </a:solidFill>
                <a:highlight>
                  <a:srgbClr val="FFFF00"/>
                </a:highlight>
              </a:rPr>
              <a:t>Your knowledge of searching causes fear in me, Father; because my heart is often gone astray.</a:t>
            </a:r>
          </a:p>
          <a:p>
            <a:pPr eaLnBrk="1" hangingPunct="1">
              <a:buFontTx/>
              <a:buNone/>
            </a:pPr>
            <a:endParaRPr lang="en-GB" sz="36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419600" y="6248400"/>
            <a:ext cx="697056" cy="1145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FF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F02473A9-9833-64AE-DF60-14C2277F0ABF}"/>
              </a:ext>
            </a:extLst>
          </p:cNvPr>
          <p:cNvSpPr/>
          <p:nvPr/>
        </p:nvSpPr>
        <p:spPr>
          <a:xfrm>
            <a:off x="7086600" y="3027540"/>
            <a:ext cx="304800" cy="1087260"/>
          </a:xfrm>
          <a:prstGeom prst="rightBrace">
            <a:avLst>
              <a:gd name="adj1" fmla="val 39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CED5B0-6C35-5CF2-B408-4BF807F4796C}"/>
              </a:ext>
            </a:extLst>
          </p:cNvPr>
          <p:cNvSpPr/>
          <p:nvPr/>
        </p:nvSpPr>
        <p:spPr>
          <a:xfrm>
            <a:off x="7496905" y="3317635"/>
            <a:ext cx="620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latin typeface="Cambria" panose="02040503050406030204" pitchFamily="18" charset="0"/>
              </a:rPr>
              <a:t>X2</a:t>
            </a:r>
            <a:endParaRPr lang="en-ZA" sz="2800" dirty="0"/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7636057C-1242-E7FD-328E-382404D03C7B}"/>
              </a:ext>
            </a:extLst>
          </p:cNvPr>
          <p:cNvSpPr/>
          <p:nvPr/>
        </p:nvSpPr>
        <p:spPr>
          <a:xfrm>
            <a:off x="3962400" y="685800"/>
            <a:ext cx="1752600" cy="609600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1765</TotalTime>
  <Words>192</Words>
  <Application>Microsoft Office PowerPoint</Application>
  <PresentationFormat>On-screen Show (4:3)</PresentationFormat>
  <Paragraphs>54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Cambria</vt:lpstr>
      <vt:lpstr>Gill Sans MT</vt:lpstr>
      <vt:lpstr>Verdana</vt:lpstr>
      <vt:lpstr>Wingdings 2</vt:lpstr>
      <vt:lpstr>Solstice</vt:lpstr>
      <vt:lpstr>O Jehova  515  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Nxa ngimbona</dc:title>
  <dc:creator>Ukelo</dc:creator>
  <cp:lastModifiedBy>Ukelo Alimange</cp:lastModifiedBy>
  <cp:revision>69</cp:revision>
  <dcterms:created xsi:type="dcterms:W3CDTF">2006-08-16T00:00:00Z</dcterms:created>
  <dcterms:modified xsi:type="dcterms:W3CDTF">2024-06-09T09:03:17Z</dcterms:modified>
</cp:coreProperties>
</file>