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62" r:id="rId5"/>
    <p:sldId id="263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606" autoAdjust="0"/>
  </p:normalViewPr>
  <p:slideViewPr>
    <p:cSldViewPr>
      <p:cViewPr>
        <p:scale>
          <a:sx n="66" d="100"/>
          <a:sy n="66" d="100"/>
        </p:scale>
        <p:origin x="-1422" y="-1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3/28/2018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3/28/2018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3/28/2018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3/28/2018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74731" y="1526698"/>
            <a:ext cx="8032638" cy="1617028"/>
          </a:xfr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n-ZA" sz="80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O Lamb of </a:t>
            </a:r>
            <a:r>
              <a:rPr lang="en-ZA" sz="8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God</a:t>
            </a:r>
            <a:endParaRPr lang="en-ZA" sz="8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3969327" y="3607308"/>
            <a:ext cx="1257300" cy="583692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600" b="1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B</a:t>
            </a:r>
            <a:endParaRPr lang="en-ZA" sz="36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Bevel 4"/>
          <p:cNvSpPr/>
          <p:nvPr/>
        </p:nvSpPr>
        <p:spPr>
          <a:xfrm>
            <a:off x="3969327" y="3048000"/>
            <a:ext cx="1257300" cy="583692"/>
          </a:xfrm>
          <a:prstGeom prst="bevel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600" b="1" dirty="0" smtClean="0">
                <a:solidFill>
                  <a:schemeClr val="bg1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628</a:t>
            </a:r>
            <a:endParaRPr lang="en-ZA" sz="3600" b="1" dirty="0">
              <a:solidFill>
                <a:schemeClr val="bg1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2150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457200" y="133597"/>
            <a:ext cx="10058400" cy="6615545"/>
          </a:xfrm>
          <a:solidFill>
            <a:schemeClr val="tx1"/>
          </a:solidFill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indent="0" algn="ctr">
              <a:buNone/>
            </a:pPr>
            <a:endParaRPr lang="en-ZA" sz="3600" b="1" dirty="0" smtClean="0">
              <a:ln w="11430"/>
              <a:solidFill>
                <a:schemeClr val="bg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1600" b="1" dirty="0" smtClean="0">
              <a:ln w="11430"/>
              <a:solidFill>
                <a:schemeClr val="bg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800" b="1" dirty="0" smtClean="0">
              <a:ln w="11430"/>
              <a:solidFill>
                <a:schemeClr val="bg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O </a:t>
            </a:r>
            <a:r>
              <a:rPr lang="en-ZA" sz="36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Lamb</a:t>
            </a:r>
            <a:r>
              <a:rPr lang="en-ZA" sz="3600" b="1" dirty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 </a:t>
            </a:r>
            <a:r>
              <a:rPr lang="en-ZA" sz="36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of God, </a:t>
            </a:r>
            <a:endParaRPr lang="en-ZA" sz="3600" b="1" dirty="0" smtClean="0">
              <a:ln w="11430"/>
              <a:solidFill>
                <a:schemeClr val="bg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Messenger </a:t>
            </a:r>
            <a:r>
              <a:rPr lang="en-ZA" sz="3600" b="1" dirty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of </a:t>
            </a:r>
            <a:r>
              <a:rPr lang="en-ZA" sz="36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the </a:t>
            </a:r>
            <a:r>
              <a:rPr lang="en-ZA" sz="3600" b="1" dirty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Lord’s grace, </a:t>
            </a:r>
            <a:endParaRPr lang="en-ZA" sz="3600" b="1" dirty="0">
              <a:ln w="11430"/>
              <a:solidFill>
                <a:schemeClr val="bg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I </a:t>
            </a:r>
            <a:r>
              <a:rPr lang="en-ZA" sz="3600" b="1" dirty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just want </a:t>
            </a:r>
            <a:r>
              <a:rPr lang="en-ZA" sz="36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to</a:t>
            </a:r>
            <a:r>
              <a:rPr lang="en-ZA" sz="3600" b="1" i="1" dirty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 </a:t>
            </a:r>
            <a:r>
              <a:rPr lang="en-ZA" sz="36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hear </a:t>
            </a:r>
            <a:r>
              <a:rPr lang="en-ZA" sz="3600" b="1" dirty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Your voice, </a:t>
            </a:r>
            <a:endParaRPr lang="en-ZA" sz="3600" b="1" dirty="0">
              <a:ln w="11430"/>
              <a:solidFill>
                <a:schemeClr val="bg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The </a:t>
            </a:r>
            <a:r>
              <a:rPr lang="en-ZA" sz="3600" b="1" dirty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real language of the cross: </a:t>
            </a:r>
            <a:r>
              <a:rPr lang="en-ZA" sz="36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/>
            </a:r>
            <a:br>
              <a:rPr lang="en-ZA" sz="36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</a:br>
            <a:endParaRPr lang="en-ZA" sz="2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"</a:t>
            </a:r>
            <a:r>
              <a:rPr lang="en-ZA" sz="3600" b="1" i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For you I </a:t>
            </a:r>
            <a:r>
              <a:rPr lang="en-ZA" sz="3600" b="1" i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was </a:t>
            </a:r>
            <a:r>
              <a:rPr lang="en-ZA" sz="3600" b="1" i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betrayed, </a:t>
            </a:r>
            <a:br>
              <a:rPr lang="en-ZA" sz="3600" b="1" i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n-ZA" sz="3600" b="1" i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And </a:t>
            </a:r>
            <a:r>
              <a:rPr lang="en-ZA" sz="3600" b="1" i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despised, mistreated, </a:t>
            </a:r>
            <a:br>
              <a:rPr lang="en-ZA" sz="3600" b="1" i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n-ZA" sz="3600" b="1" i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Beaten</a:t>
            </a:r>
            <a:r>
              <a:rPr lang="en-ZA" sz="3600" b="1" i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, bruised </a:t>
            </a:r>
            <a:r>
              <a:rPr lang="en-ZA" sz="3600" b="1" i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and </a:t>
            </a:r>
            <a:r>
              <a:rPr lang="en-ZA" sz="3600" b="1" i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wounded, </a:t>
            </a:r>
            <a:r>
              <a:rPr lang="en-ZA" sz="3600" b="1" i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/>
            </a:r>
            <a:br>
              <a:rPr lang="en-ZA" sz="3600" b="1" i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n-ZA" sz="3600" b="1" i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For </a:t>
            </a:r>
            <a:r>
              <a:rPr lang="en-ZA" sz="3600" b="1" i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your  </a:t>
            </a:r>
            <a:r>
              <a:rPr lang="en-ZA" sz="3600" b="1" i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i</a:t>
            </a:r>
            <a:r>
              <a:rPr lang="en-ZA" sz="3600" b="1" i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-n-</a:t>
            </a:r>
            <a:r>
              <a:rPr lang="en-ZA" sz="3600" b="1" i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i</a:t>
            </a:r>
            <a:r>
              <a:rPr lang="en-ZA" sz="3600" b="1" i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-</a:t>
            </a:r>
            <a:r>
              <a:rPr lang="en-ZA" sz="3600" b="1" i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qu</a:t>
            </a:r>
            <a:r>
              <a:rPr lang="en-ZA" sz="3600" b="1" i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-</a:t>
            </a:r>
            <a:r>
              <a:rPr lang="en-ZA" sz="3600" b="1" i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i</a:t>
            </a:r>
            <a:r>
              <a:rPr lang="en-ZA" sz="3600" b="1" i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-t-y."</a:t>
            </a:r>
            <a:r>
              <a:rPr lang="en-ZA" sz="3600" b="1" i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 </a:t>
            </a:r>
            <a:br>
              <a:rPr lang="en-ZA" sz="3600" b="1" i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n-ZA" sz="3600" b="1" i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/>
            </a:r>
            <a:br>
              <a:rPr lang="en-ZA" sz="3600" b="1" i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</a:br>
            <a:endParaRPr lang="en-ZA" sz="3600" b="1" i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4114800" y="533400"/>
            <a:ext cx="914400" cy="469232"/>
          </a:xfrm>
          <a:prstGeom prst="diamond">
            <a:avLst/>
          </a:prstGeom>
          <a:solidFill>
            <a:schemeClr val="tx1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 smtClean="0">
                <a:latin typeface="Cambria" panose="02040503050406030204" pitchFamily="18" charset="0"/>
              </a:rPr>
              <a:t>1</a:t>
            </a:r>
            <a:endParaRPr lang="en-ZA" sz="3200" b="1" dirty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0588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406908" y="92913"/>
            <a:ext cx="9957816" cy="6675041"/>
          </a:xfrm>
          <a:solidFill>
            <a:schemeClr val="tx1"/>
          </a:solidFill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indent="0" algn="ctr">
              <a:buNone/>
            </a:pPr>
            <a:endParaRPr lang="en-ZA" sz="3600" b="1" dirty="0" smtClean="0">
              <a:ln w="11430"/>
              <a:solidFill>
                <a:schemeClr val="bg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1600" b="1" dirty="0" smtClean="0">
              <a:ln w="11430"/>
              <a:solidFill>
                <a:schemeClr val="bg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800" b="1" dirty="0" smtClean="0">
              <a:ln w="11430"/>
              <a:solidFill>
                <a:schemeClr val="bg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O </a:t>
            </a:r>
            <a:r>
              <a:rPr lang="en-ZA" sz="36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Lamb</a:t>
            </a:r>
            <a:r>
              <a:rPr lang="en-ZA" sz="3600" b="1" dirty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 </a:t>
            </a:r>
            <a:r>
              <a:rPr lang="en-ZA" sz="36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of God, </a:t>
            </a:r>
            <a:endParaRPr lang="en-ZA" sz="3600" b="1" dirty="0" smtClean="0">
              <a:ln w="11430"/>
              <a:solidFill>
                <a:schemeClr val="bg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Messenger </a:t>
            </a:r>
            <a:r>
              <a:rPr lang="en-ZA" sz="3600" b="1" dirty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of </a:t>
            </a:r>
            <a:r>
              <a:rPr lang="en-ZA" sz="36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the </a:t>
            </a:r>
            <a:r>
              <a:rPr lang="en-ZA" sz="3600" b="1" dirty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Lord’s grace, </a:t>
            </a:r>
            <a:endParaRPr lang="en-ZA" sz="3600" b="1" dirty="0">
              <a:ln w="11430"/>
              <a:solidFill>
                <a:schemeClr val="bg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I </a:t>
            </a:r>
            <a:r>
              <a:rPr lang="en-ZA" sz="3600" b="1" dirty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have sinned, I come to You,</a:t>
            </a:r>
            <a:r>
              <a:rPr lang="en-ZA" sz="3600" b="1" i="1" dirty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n-ZA" sz="3600" b="1" dirty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 </a:t>
            </a:r>
            <a:endParaRPr lang="en-ZA" sz="3600" b="1" dirty="0" smtClean="0">
              <a:ln w="11430"/>
              <a:solidFill>
                <a:schemeClr val="bg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en-ZA" sz="36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I </a:t>
            </a:r>
            <a:r>
              <a:rPr lang="en-ZA" sz="3600" b="1" dirty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call on You, answer me</a:t>
            </a:r>
            <a:r>
              <a:rPr lang="en-ZA" sz="36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!</a:t>
            </a:r>
          </a:p>
          <a:p>
            <a:pPr marL="0" indent="0" algn="ctr">
              <a:buNone/>
            </a:pPr>
            <a:r>
              <a:rPr lang="en-ZA" sz="20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/>
            </a:r>
            <a:br>
              <a:rPr lang="en-ZA" sz="20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en-ZA" sz="3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"</a:t>
            </a:r>
            <a:r>
              <a:rPr lang="en-ZA" sz="3600" b="1" i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Cos of you</a:t>
            </a:r>
            <a:r>
              <a:rPr lang="en-ZA" sz="3600" b="1" i="1" dirty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n-ZA" sz="3600" b="1" i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I was crushed, </a:t>
            </a:r>
            <a:br>
              <a:rPr lang="en-ZA" sz="3600" b="1" i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en-ZA" sz="3600" b="1" i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And </a:t>
            </a:r>
            <a:r>
              <a:rPr lang="en-ZA" sz="3600" b="1" i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with thorns I was crowned, </a:t>
            </a:r>
            <a:br>
              <a:rPr lang="en-ZA" sz="3600" b="1" i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en-ZA" sz="3600" b="1" i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Was </a:t>
            </a:r>
            <a:r>
              <a:rPr lang="en-ZA" sz="3600" b="1" i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rejected by all, </a:t>
            </a:r>
            <a:br>
              <a:rPr lang="en-ZA" sz="3600" b="1" i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en-ZA" sz="3600" b="1" i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And </a:t>
            </a:r>
            <a:r>
              <a:rPr lang="en-ZA" sz="3600" b="1" i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stricken for your sin</a:t>
            </a:r>
            <a:r>
              <a:rPr lang="en-ZA" sz="36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."</a:t>
            </a:r>
            <a:r>
              <a:rPr lang="en-ZA" sz="3600" b="1" i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 </a:t>
            </a:r>
            <a:br>
              <a:rPr lang="en-ZA" sz="3600" b="1" i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n-ZA" sz="3600" b="1" i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/>
            </a:r>
            <a:br>
              <a:rPr lang="en-ZA" sz="3600" b="1" i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</a:br>
            <a:endParaRPr lang="en-ZA" sz="3600" b="1" i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4114800" y="533400"/>
            <a:ext cx="914400" cy="469232"/>
          </a:xfrm>
          <a:prstGeom prst="diamond">
            <a:avLst/>
          </a:prstGeom>
          <a:solidFill>
            <a:schemeClr val="tx1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latin typeface="Cambria" panose="02040503050406030204" pitchFamily="18" charset="0"/>
              </a:rPr>
              <a:t>2</a:t>
            </a:r>
            <a:endParaRPr lang="en-ZA" sz="3200" b="1" dirty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4555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406908" y="92913"/>
            <a:ext cx="9957816" cy="6675041"/>
          </a:xfrm>
          <a:solidFill>
            <a:schemeClr val="tx1"/>
          </a:solidFill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indent="0" algn="ctr">
              <a:buNone/>
            </a:pPr>
            <a:endParaRPr lang="en-ZA" sz="3600" b="1" dirty="0" smtClean="0">
              <a:ln w="11430"/>
              <a:solidFill>
                <a:schemeClr val="bg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1600" b="1" dirty="0" smtClean="0">
              <a:ln w="11430"/>
              <a:solidFill>
                <a:schemeClr val="bg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800" b="1" dirty="0" smtClean="0">
              <a:ln w="11430"/>
              <a:solidFill>
                <a:schemeClr val="bg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O </a:t>
            </a:r>
            <a:r>
              <a:rPr lang="en-ZA" sz="36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Lamb</a:t>
            </a:r>
            <a:r>
              <a:rPr lang="en-ZA" sz="3600" b="1" dirty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 </a:t>
            </a:r>
            <a:r>
              <a:rPr lang="en-ZA" sz="36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of God, </a:t>
            </a:r>
            <a:endParaRPr lang="en-ZA" sz="3600" b="1" dirty="0" smtClean="0">
              <a:ln w="11430"/>
              <a:solidFill>
                <a:schemeClr val="bg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Messenger </a:t>
            </a:r>
            <a:r>
              <a:rPr lang="en-ZA" sz="3600" b="1" dirty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of </a:t>
            </a:r>
            <a:r>
              <a:rPr lang="en-ZA" sz="36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the </a:t>
            </a:r>
            <a:r>
              <a:rPr lang="en-ZA" sz="3600" b="1" dirty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Lord’s grace, </a:t>
            </a:r>
            <a:endParaRPr lang="en-ZA" sz="3600" b="1" dirty="0">
              <a:ln w="11430"/>
              <a:solidFill>
                <a:schemeClr val="bg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Purify my unclean heart,</a:t>
            </a:r>
            <a:br>
              <a:rPr lang="en-ZA" sz="3600" b="1" dirty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en-ZA" sz="36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With </a:t>
            </a:r>
            <a:r>
              <a:rPr lang="en-ZA" sz="3600" b="1" dirty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Your precious blood, O Lord</a:t>
            </a:r>
            <a:r>
              <a:rPr lang="en-ZA" sz="36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!</a:t>
            </a:r>
          </a:p>
          <a:p>
            <a:pPr marL="0" indent="0" algn="ctr">
              <a:buNone/>
            </a:pPr>
            <a:r>
              <a:rPr lang="en-ZA" sz="20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 </a:t>
            </a:r>
            <a:r>
              <a:rPr lang="en-ZA" sz="36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/>
            </a:r>
            <a:br>
              <a:rPr lang="en-ZA" sz="36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en-ZA" sz="3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"</a:t>
            </a:r>
            <a:r>
              <a:rPr lang="en-ZA" sz="3600" b="1" i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For you, My side was pierced, </a:t>
            </a:r>
            <a:br>
              <a:rPr lang="en-ZA" sz="3600" b="1" i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en-ZA" sz="3600" b="1" i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My </a:t>
            </a:r>
            <a:r>
              <a:rPr lang="en-ZA" sz="3600" b="1" i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precious blood was shed; </a:t>
            </a:r>
            <a:br>
              <a:rPr lang="en-ZA" sz="3600" b="1" i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en-ZA" sz="3600" b="1" i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In </a:t>
            </a:r>
            <a:r>
              <a:rPr lang="en-ZA" sz="3600" b="1" i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that blood, all your past, </a:t>
            </a:r>
            <a:br>
              <a:rPr lang="en-ZA" sz="3600" b="1" i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en-ZA" sz="3600" b="1" i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Sinner</a:t>
            </a:r>
            <a:r>
              <a:rPr lang="en-ZA" sz="3600" b="1" i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, was wiped away</a:t>
            </a:r>
            <a:r>
              <a:rPr lang="en-ZA" sz="36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." </a:t>
            </a:r>
            <a:r>
              <a:rPr lang="en-ZA" sz="3600" b="1" i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 </a:t>
            </a:r>
            <a:br>
              <a:rPr lang="en-ZA" sz="3600" b="1" i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n-ZA" sz="3600" b="1" i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/>
            </a:r>
            <a:br>
              <a:rPr lang="en-ZA" sz="3600" b="1" i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</a:br>
            <a:endParaRPr lang="en-ZA" sz="3600" b="1" i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4114800" y="533400"/>
            <a:ext cx="914400" cy="469232"/>
          </a:xfrm>
          <a:prstGeom prst="diamond">
            <a:avLst/>
          </a:prstGeom>
          <a:solidFill>
            <a:schemeClr val="tx1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latin typeface="Cambria" panose="02040503050406030204" pitchFamily="18" charset="0"/>
              </a:rPr>
              <a:t>3</a:t>
            </a:r>
            <a:endParaRPr lang="en-ZA" sz="3200" b="1" dirty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636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406908" y="92913"/>
            <a:ext cx="9957816" cy="6675041"/>
          </a:xfrm>
          <a:solidFill>
            <a:schemeClr val="tx1"/>
          </a:solidFill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indent="0" algn="ctr">
              <a:buNone/>
            </a:pPr>
            <a:endParaRPr lang="en-ZA" sz="3600" b="1" dirty="0" smtClean="0">
              <a:ln w="11430"/>
              <a:solidFill>
                <a:schemeClr val="bg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1600" b="1" dirty="0" smtClean="0">
              <a:ln w="11430"/>
              <a:solidFill>
                <a:schemeClr val="bg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800" b="1" dirty="0" smtClean="0">
              <a:ln w="11430"/>
              <a:solidFill>
                <a:schemeClr val="bg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O </a:t>
            </a:r>
            <a:r>
              <a:rPr lang="en-ZA" sz="36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Lamb</a:t>
            </a:r>
            <a:r>
              <a:rPr lang="en-ZA" sz="3600" b="1" dirty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 </a:t>
            </a:r>
            <a:r>
              <a:rPr lang="en-ZA" sz="36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of God, </a:t>
            </a:r>
            <a:endParaRPr lang="en-ZA" sz="3600" b="1" dirty="0" smtClean="0">
              <a:ln w="11430"/>
              <a:solidFill>
                <a:schemeClr val="bg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Messenger </a:t>
            </a:r>
            <a:r>
              <a:rPr lang="en-ZA" sz="3600" b="1" dirty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of </a:t>
            </a:r>
            <a:r>
              <a:rPr lang="en-ZA" sz="36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the </a:t>
            </a:r>
            <a:r>
              <a:rPr lang="en-ZA" sz="3600" b="1" dirty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Lord’s grace, </a:t>
            </a:r>
            <a:endParaRPr lang="en-ZA" sz="3600" b="1" dirty="0">
              <a:ln w="11430"/>
              <a:solidFill>
                <a:schemeClr val="bg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I trust and I believe, Lord! </a:t>
            </a:r>
            <a:br>
              <a:rPr lang="en-ZA" sz="3600" b="1" dirty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en-ZA" sz="36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And </a:t>
            </a:r>
            <a:r>
              <a:rPr lang="en-ZA" sz="3600" b="1" dirty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I receive Your pardon</a:t>
            </a:r>
            <a:r>
              <a:rPr lang="en-ZA" sz="36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!</a:t>
            </a:r>
          </a:p>
          <a:p>
            <a:pPr marL="0" indent="0" algn="ctr">
              <a:buNone/>
            </a:pPr>
            <a:r>
              <a:rPr lang="en-ZA" sz="20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 </a:t>
            </a:r>
            <a:r>
              <a:rPr lang="en-ZA" sz="36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/>
            </a:r>
            <a:br>
              <a:rPr lang="en-ZA" sz="36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en-ZA" sz="3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"</a:t>
            </a:r>
            <a:r>
              <a:rPr lang="en-ZA" sz="3600" b="1" i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On every</a:t>
            </a:r>
            <a:r>
              <a:rPr lang="en-ZA" sz="3600" b="1" i="1" dirty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n-ZA" sz="3600" b="1" i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redeemed child </a:t>
            </a:r>
            <a:br>
              <a:rPr lang="en-ZA" sz="3600" b="1" i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en-ZA" sz="3600" b="1" i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Who </a:t>
            </a:r>
            <a:r>
              <a:rPr lang="en-ZA" sz="3600" b="1" i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always does My will </a:t>
            </a:r>
          </a:p>
          <a:p>
            <a:pPr marL="0" indent="0" algn="ctr">
              <a:buNone/>
            </a:pPr>
            <a:r>
              <a:rPr lang="en-ZA" sz="3600" b="1" i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I </a:t>
            </a:r>
            <a:r>
              <a:rPr lang="en-ZA" sz="3600" b="1" i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put My holiness </a:t>
            </a:r>
            <a:br>
              <a:rPr lang="en-ZA" sz="3600" b="1" i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en-ZA" sz="3600" b="1" i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And </a:t>
            </a:r>
            <a:r>
              <a:rPr lang="en-ZA" sz="3600" b="1" i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My divine beauty</a:t>
            </a:r>
            <a:r>
              <a:rPr lang="en-ZA" sz="36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!" </a:t>
            </a:r>
            <a:r>
              <a:rPr lang="en-ZA" sz="3600" b="1" i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 </a:t>
            </a:r>
            <a:br>
              <a:rPr lang="en-ZA" sz="3600" b="1" i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n-ZA" sz="3600" b="1" i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/>
            </a:r>
            <a:br>
              <a:rPr lang="en-ZA" sz="3600" b="1" i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</a:br>
            <a:endParaRPr lang="en-ZA" sz="3600" b="1" i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 flipV="1">
            <a:off x="4267200" y="6483928"/>
            <a:ext cx="609600" cy="138545"/>
          </a:xfrm>
          <a:prstGeom prst="actionButtonEnd">
            <a:avLst/>
          </a:prstGeom>
          <a:solidFill>
            <a:srgbClr val="FF0000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 smtClean="0">
              <a:ln>
                <a:solidFill>
                  <a:schemeClr val="bg1"/>
                </a:solidFill>
              </a:ln>
            </a:endParaRPr>
          </a:p>
          <a:p>
            <a:pPr algn="ctr"/>
            <a:endParaRPr lang="en-ZA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5" name="Diamond 4"/>
          <p:cNvSpPr/>
          <p:nvPr/>
        </p:nvSpPr>
        <p:spPr>
          <a:xfrm>
            <a:off x="4114800" y="533400"/>
            <a:ext cx="914400" cy="469232"/>
          </a:xfrm>
          <a:prstGeom prst="diamond">
            <a:avLst/>
          </a:prstGeom>
          <a:solidFill>
            <a:schemeClr val="tx1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latin typeface="Cambria" panose="02040503050406030204" pitchFamily="18" charset="0"/>
              </a:rPr>
              <a:t>4</a:t>
            </a:r>
            <a:endParaRPr lang="en-ZA" sz="3200" b="1" dirty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3429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205</TotalTime>
  <Words>54</Words>
  <Application>Microsoft Office PowerPoint</Application>
  <PresentationFormat>On-screen Show (4:3)</PresentationFormat>
  <Paragraphs>38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O Lamb of God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Ukelo Alimange</dc:creator>
  <cp:lastModifiedBy>Ualimange</cp:lastModifiedBy>
  <cp:revision>29</cp:revision>
  <dcterms:created xsi:type="dcterms:W3CDTF">2006-08-16T00:00:00Z</dcterms:created>
  <dcterms:modified xsi:type="dcterms:W3CDTF">2018-03-28T08:24:26Z</dcterms:modified>
</cp:coreProperties>
</file>