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67" r:id="rId5"/>
    <p:sldId id="274" r:id="rId6"/>
    <p:sldId id="268" r:id="rId7"/>
    <p:sldId id="275" r:id="rId8"/>
    <p:sldId id="269" r:id="rId9"/>
    <p:sldId id="272" r:id="rId10"/>
    <p:sldId id="27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139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BEDFEA-878E-4CA0-981F-A31D6791957C}" type="datetimeFigureOut">
              <a:rPr lang="en-US" smtClean="0"/>
              <a:pPr/>
              <a:t>7/12/2021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7259A5-0F0D-44B2-ACD2-0DB18207634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78154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52763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45090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41053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1143000"/>
            <a:ext cx="8991600" cy="44958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br>
              <a:rPr lang="en-ZA" sz="2800" b="1" dirty="0">
                <a:solidFill>
                  <a:srgbClr val="FFFF00"/>
                </a:solidFill>
              </a:rPr>
            </a:br>
            <a:r>
              <a:rPr lang="en-ZA" sz="6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BE NOT DISMAYED</a:t>
            </a:r>
            <a:b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420</a:t>
            </a:r>
            <a:b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113998" y="4098417"/>
            <a:ext cx="916004" cy="854583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</a:t>
            </a:r>
          </a:p>
          <a:p>
            <a:pPr algn="ctr"/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que 5"/>
          <p:cNvSpPr/>
          <p:nvPr/>
        </p:nvSpPr>
        <p:spPr>
          <a:xfrm>
            <a:off x="-289560" y="1371600"/>
            <a:ext cx="9723120" cy="42672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Be not dismayed, 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what’er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betide,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will take care of you;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Beneath His wings of love abide,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will take care of you.</a:t>
            </a:r>
          </a:p>
        </p:txBody>
      </p:sp>
      <p:sp>
        <p:nvSpPr>
          <p:cNvPr id="5" name="Plaque 4"/>
          <p:cNvSpPr/>
          <p:nvPr/>
        </p:nvSpPr>
        <p:spPr>
          <a:xfrm>
            <a:off x="3810000" y="685800"/>
            <a:ext cx="1447800" cy="5334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-373380" y="1371600"/>
            <a:ext cx="9890760" cy="42672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will take care of you,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Thr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’ every day, o’er all the way;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He will take care of you,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will take care of you.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Plaque 5"/>
          <p:cNvSpPr/>
          <p:nvPr/>
        </p:nvSpPr>
        <p:spPr>
          <a:xfrm>
            <a:off x="3810000" y="685800"/>
            <a:ext cx="1447800" cy="5334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que 5"/>
          <p:cNvSpPr/>
          <p:nvPr/>
        </p:nvSpPr>
        <p:spPr>
          <a:xfrm>
            <a:off x="-373380" y="1371600"/>
            <a:ext cx="9890760" cy="42672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Plaque 4"/>
          <p:cNvSpPr/>
          <p:nvPr/>
        </p:nvSpPr>
        <p:spPr>
          <a:xfrm>
            <a:off x="3810000" y="685800"/>
            <a:ext cx="1447800" cy="5334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2</a:t>
            </a:r>
          </a:p>
        </p:txBody>
      </p:sp>
      <p:sp>
        <p:nvSpPr>
          <p:cNvPr id="2" name="Rectangle 1"/>
          <p:cNvSpPr/>
          <p:nvPr/>
        </p:nvSpPr>
        <p:spPr>
          <a:xfrm>
            <a:off x="-228600" y="2286000"/>
            <a:ext cx="9601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itchFamily="34" charset="0"/>
              </a:rPr>
              <a:t>Through days of toil when heart doth fail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itchFamily="34" charset="0"/>
              </a:rPr>
              <a:t>God will take care of you;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itchFamily="34" charset="0"/>
              </a:rPr>
              <a:t>When dangers fierce your path assail,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itchFamily="34" charset="0"/>
              </a:rPr>
              <a:t>God will take care of you.</a:t>
            </a:r>
          </a:p>
        </p:txBody>
      </p:sp>
    </p:spTree>
    <p:extLst>
      <p:ext uri="{BB962C8B-B14F-4D97-AF65-F5344CB8AC3E}">
        <p14:creationId xmlns:p14="http://schemas.microsoft.com/office/powerpoint/2010/main" val="141538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-373380" y="1371600"/>
            <a:ext cx="9890760" cy="42672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will take care of you,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Thr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’ every day, o’er all the way;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He will take care of you,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will take care of you.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Plaque 5"/>
          <p:cNvSpPr/>
          <p:nvPr/>
        </p:nvSpPr>
        <p:spPr>
          <a:xfrm>
            <a:off x="3810000" y="685800"/>
            <a:ext cx="1447800" cy="5334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83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que 5"/>
          <p:cNvSpPr/>
          <p:nvPr/>
        </p:nvSpPr>
        <p:spPr>
          <a:xfrm>
            <a:off x="-373380" y="1371600"/>
            <a:ext cx="9890760" cy="42672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Plaque 4"/>
          <p:cNvSpPr/>
          <p:nvPr/>
        </p:nvSpPr>
        <p:spPr>
          <a:xfrm>
            <a:off x="3810000" y="685800"/>
            <a:ext cx="1447800" cy="5334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3</a:t>
            </a:r>
          </a:p>
        </p:txBody>
      </p:sp>
      <p:sp>
        <p:nvSpPr>
          <p:cNvPr id="2" name="Rectangle 1"/>
          <p:cNvSpPr/>
          <p:nvPr/>
        </p:nvSpPr>
        <p:spPr>
          <a:xfrm>
            <a:off x="-228600" y="2286000"/>
            <a:ext cx="9601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itchFamily="34" charset="0"/>
              </a:rPr>
              <a:t>All you may need He will provide,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itchFamily="34" charset="0"/>
              </a:rPr>
              <a:t>God will take care of you;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itchFamily="34" charset="0"/>
              </a:rPr>
              <a:t>No good you ask will be denied,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itchFamily="34" charset="0"/>
              </a:rPr>
              <a:t>God will take care of you.</a:t>
            </a:r>
          </a:p>
        </p:txBody>
      </p:sp>
    </p:spTree>
    <p:extLst>
      <p:ext uri="{BB962C8B-B14F-4D97-AF65-F5344CB8AC3E}">
        <p14:creationId xmlns:p14="http://schemas.microsoft.com/office/powerpoint/2010/main" val="120272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-373380" y="1371600"/>
            <a:ext cx="9890760" cy="42672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will take care of you,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Thr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’ every day, o’er all the way;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He will take care of you,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will take care of you.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Plaque 5"/>
          <p:cNvSpPr/>
          <p:nvPr/>
        </p:nvSpPr>
        <p:spPr>
          <a:xfrm>
            <a:off x="3810000" y="685800"/>
            <a:ext cx="1447800" cy="5334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44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que 5"/>
          <p:cNvSpPr/>
          <p:nvPr/>
        </p:nvSpPr>
        <p:spPr>
          <a:xfrm>
            <a:off x="-373380" y="1371600"/>
            <a:ext cx="9890760" cy="42672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Plaque 4"/>
          <p:cNvSpPr/>
          <p:nvPr/>
        </p:nvSpPr>
        <p:spPr>
          <a:xfrm>
            <a:off x="3810000" y="685800"/>
            <a:ext cx="1447800" cy="5334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4</a:t>
            </a:r>
          </a:p>
        </p:txBody>
      </p:sp>
      <p:sp>
        <p:nvSpPr>
          <p:cNvPr id="2" name="Rectangle 1"/>
          <p:cNvSpPr/>
          <p:nvPr/>
        </p:nvSpPr>
        <p:spPr>
          <a:xfrm>
            <a:off x="-228600" y="2286000"/>
            <a:ext cx="9601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itchFamily="34" charset="0"/>
              </a:rPr>
              <a:t>No matter what may be the test,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itchFamily="34" charset="0"/>
              </a:rPr>
              <a:t>God will take care of you;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itchFamily="34" charset="0"/>
              </a:rPr>
              <a:t>Lean, weary one, upon His breast,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cs typeface="Arial" pitchFamily="34" charset="0"/>
              </a:rPr>
              <a:t>God will take care of you.</a:t>
            </a:r>
          </a:p>
        </p:txBody>
      </p:sp>
    </p:spTree>
    <p:extLst>
      <p:ext uri="{BB962C8B-B14F-4D97-AF65-F5344CB8AC3E}">
        <p14:creationId xmlns:p14="http://schemas.microsoft.com/office/powerpoint/2010/main" val="370853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-373380" y="1371600"/>
            <a:ext cx="9890760" cy="42672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will take care of you,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 err="1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Thr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’ every day, o’er all the way;</a:t>
            </a: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He will take care of you,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God will take care of you.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Plaque 5"/>
          <p:cNvSpPr/>
          <p:nvPr/>
        </p:nvSpPr>
        <p:spPr>
          <a:xfrm>
            <a:off x="3810000" y="685800"/>
            <a:ext cx="1447800" cy="5334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2781300" y="5867400"/>
            <a:ext cx="3505200" cy="457200"/>
          </a:xfrm>
          <a:prstGeom prst="downArrow">
            <a:avLst>
              <a:gd name="adj1" fmla="val 74479"/>
              <a:gd name="adj2" fmla="val 50000"/>
            </a:avLst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i="1">
                <a:latin typeface="Cambria" panose="02040503050406030204" pitchFamily="18" charset="0"/>
                <a:cs typeface="Arial" pitchFamily="34" charset="0"/>
              </a:rPr>
              <a:t>Tout est possible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89792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066800"/>
            <a:ext cx="8610600" cy="526297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fr-FR" sz="3600" b="1" i="1" dirty="0">
                <a:latin typeface="Cambria" panose="02040503050406030204" pitchFamily="18" charset="0"/>
                <a:cs typeface="Arial" pitchFamily="34" charset="0"/>
              </a:rPr>
              <a:t>Tout est possible à celui qui croit,      </a:t>
            </a:r>
          </a:p>
          <a:p>
            <a:pPr algn="ctr">
              <a:buNone/>
            </a:pPr>
            <a:r>
              <a:rPr lang="fr-FR" sz="3600" b="1" i="1" dirty="0">
                <a:latin typeface="Cambria" panose="02040503050406030204" pitchFamily="18" charset="0"/>
                <a:cs typeface="Arial" pitchFamily="34" charset="0"/>
              </a:rPr>
              <a:t>C’est la loi de la foi,  </a:t>
            </a:r>
          </a:p>
          <a:p>
            <a:pPr algn="ctr">
              <a:buNone/>
            </a:pPr>
            <a:r>
              <a:rPr lang="fr-FR" sz="3600" b="1" i="1" dirty="0">
                <a:latin typeface="Cambria" panose="02040503050406030204" pitchFamily="18" charset="0"/>
                <a:cs typeface="Arial" pitchFamily="34" charset="0"/>
              </a:rPr>
              <a:t>Don merveilleux qui nous vient des Cieux, Que connaît le cœur droit.           </a:t>
            </a:r>
          </a:p>
          <a:p>
            <a:pPr algn="ctr">
              <a:buNone/>
            </a:pPr>
            <a:endParaRPr lang="fr-FR" sz="2400" b="1" i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FR" sz="24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refrain</a:t>
            </a:r>
          </a:p>
          <a:p>
            <a:pPr algn="ctr">
              <a:buNone/>
            </a:pPr>
            <a:r>
              <a:rPr lang="fr-FR" sz="3600" b="1" i="1" dirty="0">
                <a:latin typeface="Cambria" panose="02040503050406030204" pitchFamily="18" charset="0"/>
                <a:cs typeface="Arial" pitchFamily="34" charset="0"/>
              </a:rPr>
              <a:t>Oh! Quel riche trésor, un cœur qui vit </a:t>
            </a:r>
          </a:p>
          <a:p>
            <a:pPr algn="ctr">
              <a:buNone/>
            </a:pPr>
            <a:r>
              <a:rPr lang="fr-FR" sz="3600" b="1" i="1" dirty="0">
                <a:latin typeface="Cambria" panose="02040503050406030204" pitchFamily="18" charset="0"/>
                <a:cs typeface="Arial" pitchFamily="34" charset="0"/>
              </a:rPr>
              <a:t>Ce que Dieu dit! </a:t>
            </a:r>
          </a:p>
          <a:p>
            <a:pPr algn="ctr">
              <a:buNone/>
            </a:pPr>
            <a:r>
              <a:rPr lang="fr-FR" sz="3600" b="1" i="1" dirty="0">
                <a:latin typeface="Cambria" panose="02040503050406030204" pitchFamily="18" charset="0"/>
                <a:cs typeface="Arial" pitchFamily="34" charset="0"/>
              </a:rPr>
              <a:t>Sa foi vaut mieux que de l’or… </a:t>
            </a:r>
          </a:p>
          <a:p>
            <a:pPr algn="ctr">
              <a:buNone/>
            </a:pPr>
            <a:r>
              <a:rPr lang="fr-FR" sz="3600" b="1" i="1" dirty="0">
                <a:latin typeface="Cambria" panose="02040503050406030204" pitchFamily="18" charset="0"/>
                <a:cs typeface="Arial" pitchFamily="34" charset="0"/>
              </a:rPr>
              <a:t>Dieu l’honore et le bénit.</a:t>
            </a:r>
            <a:r>
              <a:rPr lang="en-ZA" sz="3600" b="1" i="1" dirty="0">
                <a:latin typeface="Cambria" panose="02040503050406030204" pitchFamily="18" charset="0"/>
                <a:cs typeface="Arial" pitchFamily="34" charset="0"/>
              </a:rPr>
              <a:t>.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67200" y="6343874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Plaque 5"/>
          <p:cNvSpPr/>
          <p:nvPr/>
        </p:nvSpPr>
        <p:spPr>
          <a:xfrm>
            <a:off x="3810000" y="305514"/>
            <a:ext cx="1447800" cy="533400"/>
          </a:xfrm>
          <a:prstGeom prst="plaque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b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65430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176</TotalTime>
  <Words>333</Words>
  <Application>Microsoft Office PowerPoint</Application>
  <PresentationFormat>On-screen Show (4:3)</PresentationFormat>
  <Paragraphs>72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</vt:lpstr>
      <vt:lpstr>Cambria</vt:lpstr>
      <vt:lpstr>Franklin Gothic Book</vt:lpstr>
      <vt:lpstr>Perpetua</vt:lpstr>
      <vt:lpstr>Wingdings 2</vt:lpstr>
      <vt:lpstr>Equity</vt:lpstr>
      <vt:lpstr> BE NOT DISMAYED 420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 NOT DISMAYED  420</dc:title>
  <dc:creator>Ukelo</dc:creator>
  <cp:lastModifiedBy>Ukelo Alimange</cp:lastModifiedBy>
  <cp:revision>26</cp:revision>
  <dcterms:created xsi:type="dcterms:W3CDTF">2006-08-16T00:00:00Z</dcterms:created>
  <dcterms:modified xsi:type="dcterms:W3CDTF">2021-07-12T16:51:46Z</dcterms:modified>
</cp:coreProperties>
</file>