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30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2021/06/15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173" y="450376"/>
            <a:ext cx="12170664" cy="2978624"/>
          </a:xfrm>
        </p:spPr>
        <p:txBody>
          <a:bodyPr>
            <a:noAutofit/>
          </a:bodyPr>
          <a:lstStyle/>
          <a:p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</a:rPr>
              <a:t>O Nkosi Jesu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738-b 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5565907" y="3857472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51697"/>
            <a:ext cx="10515600" cy="3721463"/>
          </a:xfrm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Nkosi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Jesu,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Mbusi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wakho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konke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nguy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uThixo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no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muntu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Ngiyakuthanda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ngokudumisa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Ongipha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konk’e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nginakho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own Arrow 3">
            <a:extLst>
              <a:ext uri="{FF2B5EF4-FFF2-40B4-BE49-F238E27FC236}">
                <a16:creationId xmlns:a16="http://schemas.microsoft.com/office/drawing/2014/main" id="{D1BDC5D3-2E94-4DD6-90F2-75D17E52AAC1}"/>
              </a:ext>
            </a:extLst>
          </p:cNvPr>
          <p:cNvSpPr/>
          <p:nvPr/>
        </p:nvSpPr>
        <p:spPr>
          <a:xfrm>
            <a:off x="4112757" y="5554639"/>
            <a:ext cx="3666467" cy="588392"/>
          </a:xfrm>
          <a:prstGeom prst="downArrow">
            <a:avLst>
              <a:gd name="adj1" fmla="val 7368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Toi qui disposes</a:t>
            </a:r>
            <a:endParaRPr lang="en-US" sz="2400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B10BFF-9D22-49F0-BEFD-FBD28AA217AB}"/>
              </a:ext>
            </a:extLst>
          </p:cNvPr>
          <p:cNvSpPr txBox="1"/>
          <p:nvPr/>
        </p:nvSpPr>
        <p:spPr>
          <a:xfrm>
            <a:off x="3060509" y="619433"/>
            <a:ext cx="60937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  <a:endParaRPr lang="en-ZA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1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6928" y="818866"/>
            <a:ext cx="10515600" cy="3713101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Toi qui disposes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toutes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choses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nous les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donnes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chaque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jour,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Reçois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ô Père,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notre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prière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De reconnaissance et d'amour !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819CE22-523A-458C-8DFC-5E81CB970F22}"/>
              </a:ext>
            </a:extLst>
          </p:cNvPr>
          <p:cNvSpPr/>
          <p:nvPr/>
        </p:nvSpPr>
        <p:spPr>
          <a:xfrm>
            <a:off x="5665249" y="4678054"/>
            <a:ext cx="861502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2481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67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O Nkosi Jesu  738-b  (Chorus)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59</cp:revision>
  <dcterms:created xsi:type="dcterms:W3CDTF">2019-04-21T00:55:48Z</dcterms:created>
  <dcterms:modified xsi:type="dcterms:W3CDTF">2021-06-14T23:26:42Z</dcterms:modified>
</cp:coreProperties>
</file>