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127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CC148-0DE8-4B1D-8428-5D6A5A51788B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9D0B1-9C19-41E8-BBE4-C072A1AC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36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CC148-0DE8-4B1D-8428-5D6A5A51788B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9D0B1-9C19-41E8-BBE4-C072A1AC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74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CC148-0DE8-4B1D-8428-5D6A5A51788B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9D0B1-9C19-41E8-BBE4-C072A1AC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26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CC148-0DE8-4B1D-8428-5D6A5A51788B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9D0B1-9C19-41E8-BBE4-C072A1AC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97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CC148-0DE8-4B1D-8428-5D6A5A51788B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9D0B1-9C19-41E8-BBE4-C072A1AC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08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CC148-0DE8-4B1D-8428-5D6A5A51788B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9D0B1-9C19-41E8-BBE4-C072A1AC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78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CC148-0DE8-4B1D-8428-5D6A5A51788B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9D0B1-9C19-41E8-BBE4-C072A1AC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863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CC148-0DE8-4B1D-8428-5D6A5A51788B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9D0B1-9C19-41E8-BBE4-C072A1AC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23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CC148-0DE8-4B1D-8428-5D6A5A51788B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9D0B1-9C19-41E8-BBE4-C072A1AC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74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CC148-0DE8-4B1D-8428-5D6A5A51788B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9D0B1-9C19-41E8-BBE4-C072A1AC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27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CC148-0DE8-4B1D-8428-5D6A5A51788B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9D0B1-9C19-41E8-BBE4-C072A1AC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668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8CC148-0DE8-4B1D-8428-5D6A5A51788B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09D0B1-9C19-41E8-BBE4-C072A1AC00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821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000" b="1" dirty="0">
                <a:solidFill>
                  <a:srgbClr val="FFFF00"/>
                </a:solidFill>
                <a:latin typeface="Cambria" panose="02040503050406030204" pitchFamily="18" charset="0"/>
              </a:rPr>
              <a:t>O Perfect </a:t>
            </a:r>
            <a:r>
              <a:rPr lang="en-US" sz="6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Love</a:t>
            </a:r>
            <a:br>
              <a:rPr lang="en-US" sz="6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US" sz="1800" b="1" dirty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US" sz="18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US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772</a:t>
            </a:r>
            <a:br>
              <a:rPr lang="en-US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US" sz="2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[+ </a:t>
            </a:r>
            <a:r>
              <a:rPr lang="en-US" sz="20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solfa</a:t>
            </a:r>
            <a:r>
              <a:rPr lang="en-US" sz="2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]</a:t>
            </a:r>
            <a:endParaRPr lang="en-US" sz="2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23928" y="3988284"/>
            <a:ext cx="1219200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0746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315" y="1648248"/>
            <a:ext cx="8675370" cy="3031328"/>
          </a:xfrm>
          <a:ln w="28575"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27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27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 </a:t>
            </a:r>
            <a:r>
              <a:rPr lang="en-US" sz="2700" b="1" dirty="0">
                <a:solidFill>
                  <a:schemeClr val="bg1"/>
                </a:solidFill>
                <a:latin typeface="Cambria" panose="02040503050406030204" pitchFamily="18" charset="0"/>
              </a:rPr>
              <a:t>perfect Love, all human thought transcending,</a:t>
            </a:r>
          </a:p>
          <a:p>
            <a:pPr marL="0" indent="0" algn="ctr">
              <a:buNone/>
            </a:pPr>
            <a:r>
              <a:rPr lang="en-US" sz="2700" b="1" dirty="0">
                <a:solidFill>
                  <a:schemeClr val="bg1"/>
                </a:solidFill>
                <a:latin typeface="Cambria" panose="02040503050406030204" pitchFamily="18" charset="0"/>
              </a:rPr>
              <a:t>Lowly we kneel in prayer before </a:t>
            </a:r>
            <a:r>
              <a:rPr lang="en-US" sz="27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Your </a:t>
            </a:r>
            <a:r>
              <a:rPr lang="en-US" sz="2700" b="1" dirty="0">
                <a:solidFill>
                  <a:schemeClr val="bg1"/>
                </a:solidFill>
                <a:latin typeface="Cambria" panose="02040503050406030204" pitchFamily="18" charset="0"/>
              </a:rPr>
              <a:t>Throne,</a:t>
            </a:r>
          </a:p>
          <a:p>
            <a:pPr marL="0" indent="0" algn="ctr">
              <a:buNone/>
            </a:pPr>
            <a:r>
              <a:rPr lang="en-US" sz="2700" b="1" dirty="0">
                <a:solidFill>
                  <a:schemeClr val="bg1"/>
                </a:solidFill>
                <a:latin typeface="Cambria" panose="02040503050406030204" pitchFamily="18" charset="0"/>
              </a:rPr>
              <a:t>That </a:t>
            </a:r>
            <a:r>
              <a:rPr lang="en-US" sz="27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ours </a:t>
            </a:r>
            <a:r>
              <a:rPr lang="en-US" sz="2700" b="1" dirty="0">
                <a:solidFill>
                  <a:schemeClr val="bg1"/>
                </a:solidFill>
                <a:latin typeface="Cambria" panose="02040503050406030204" pitchFamily="18" charset="0"/>
              </a:rPr>
              <a:t>may be the love which knows no ending,</a:t>
            </a:r>
          </a:p>
          <a:p>
            <a:pPr marL="0" indent="0" algn="ctr">
              <a:buNone/>
            </a:pPr>
            <a:r>
              <a:rPr lang="en-US" sz="27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Whom You </a:t>
            </a:r>
            <a:r>
              <a:rPr lang="en-US" sz="2700" b="1" dirty="0">
                <a:solidFill>
                  <a:schemeClr val="bg1"/>
                </a:solidFill>
                <a:latin typeface="Cambria" panose="02040503050406030204" pitchFamily="18" charset="0"/>
              </a:rPr>
              <a:t>forevermore </a:t>
            </a:r>
            <a:r>
              <a:rPr lang="en-US" sz="27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unite </a:t>
            </a:r>
            <a:r>
              <a:rPr lang="en-US" sz="2700" b="1" dirty="0">
                <a:solidFill>
                  <a:schemeClr val="bg1"/>
                </a:solidFill>
                <a:latin typeface="Cambria" panose="02040503050406030204" pitchFamily="18" charset="0"/>
              </a:rPr>
              <a:t>in </a:t>
            </a:r>
            <a:r>
              <a:rPr lang="en-US" sz="27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Christ.</a:t>
            </a:r>
            <a:endParaRPr lang="en-US" sz="27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07096" y="598156"/>
            <a:ext cx="1338773" cy="468509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01458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868" y="1762547"/>
            <a:ext cx="8675370" cy="3011159"/>
          </a:xfrm>
          <a:ln w="28575"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27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2700" b="1" dirty="0">
                <a:solidFill>
                  <a:schemeClr val="bg1"/>
                </a:solidFill>
                <a:latin typeface="Cambria" panose="02040503050406030204" pitchFamily="18" charset="0"/>
              </a:rPr>
              <a:t>O perfect Life, be Y</a:t>
            </a:r>
            <a:r>
              <a:rPr lang="en-US" sz="27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ou our </a:t>
            </a:r>
            <a:r>
              <a:rPr lang="en-US" sz="2700" b="1" dirty="0">
                <a:solidFill>
                  <a:schemeClr val="bg1"/>
                </a:solidFill>
                <a:latin typeface="Cambria" panose="02040503050406030204" pitchFamily="18" charset="0"/>
              </a:rPr>
              <a:t>full assurance,</a:t>
            </a:r>
          </a:p>
          <a:p>
            <a:pPr marL="0" indent="0" algn="ctr">
              <a:buNone/>
            </a:pPr>
            <a:r>
              <a:rPr lang="en-US" sz="2700" b="1" dirty="0">
                <a:solidFill>
                  <a:schemeClr val="bg1"/>
                </a:solidFill>
                <a:latin typeface="Cambria" panose="02040503050406030204" pitchFamily="18" charset="0"/>
              </a:rPr>
              <a:t>Of tender charity and steadfast faith,</a:t>
            </a:r>
          </a:p>
          <a:p>
            <a:pPr marL="0" indent="0" algn="ctr">
              <a:buNone/>
            </a:pPr>
            <a:r>
              <a:rPr lang="en-US" sz="2700" b="1" dirty="0">
                <a:solidFill>
                  <a:schemeClr val="bg1"/>
                </a:solidFill>
                <a:latin typeface="Cambria" panose="02040503050406030204" pitchFamily="18" charset="0"/>
              </a:rPr>
              <a:t>Of patient hope and quiet, brave endurance,</a:t>
            </a:r>
          </a:p>
          <a:p>
            <a:pPr marL="0" indent="0" algn="ctr">
              <a:buNone/>
            </a:pPr>
            <a:r>
              <a:rPr lang="en-US" sz="2700" b="1" dirty="0">
                <a:solidFill>
                  <a:schemeClr val="bg1"/>
                </a:solidFill>
                <a:latin typeface="Cambria" panose="02040503050406030204" pitchFamily="18" charset="0"/>
              </a:rPr>
              <a:t>With childlike trust that fears not pain nor death. </a:t>
            </a:r>
          </a:p>
        </p:txBody>
      </p:sp>
      <p:sp>
        <p:nvSpPr>
          <p:cNvPr id="7" name="Diamond 6"/>
          <p:cNvSpPr/>
          <p:nvPr/>
        </p:nvSpPr>
        <p:spPr>
          <a:xfrm>
            <a:off x="3907096" y="598156"/>
            <a:ext cx="1338773" cy="468509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939637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315" y="1550757"/>
            <a:ext cx="8675370" cy="3048137"/>
          </a:xfrm>
          <a:ln w="28575"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27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2700" b="1" dirty="0">
                <a:solidFill>
                  <a:schemeClr val="bg1"/>
                </a:solidFill>
                <a:latin typeface="Cambria" panose="02040503050406030204" pitchFamily="18" charset="0"/>
              </a:rPr>
              <a:t>Grant </a:t>
            </a:r>
            <a:r>
              <a:rPr lang="en-US" sz="27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us </a:t>
            </a:r>
            <a:r>
              <a:rPr lang="en-US" sz="2700" b="1" dirty="0">
                <a:solidFill>
                  <a:schemeClr val="bg1"/>
                </a:solidFill>
                <a:latin typeface="Cambria" panose="02040503050406030204" pitchFamily="18" charset="0"/>
              </a:rPr>
              <a:t>the joy which brightens earthly sorrow;</a:t>
            </a:r>
          </a:p>
          <a:p>
            <a:pPr marL="0" indent="0" algn="ctr">
              <a:buNone/>
            </a:pPr>
            <a:r>
              <a:rPr lang="en-US" sz="2700" b="1" dirty="0">
                <a:solidFill>
                  <a:schemeClr val="bg1"/>
                </a:solidFill>
                <a:latin typeface="Cambria" panose="02040503050406030204" pitchFamily="18" charset="0"/>
              </a:rPr>
              <a:t>Grant </a:t>
            </a:r>
            <a:r>
              <a:rPr lang="en-US" sz="27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us </a:t>
            </a:r>
            <a:r>
              <a:rPr lang="en-US" sz="2700" b="1" dirty="0">
                <a:solidFill>
                  <a:schemeClr val="bg1"/>
                </a:solidFill>
                <a:latin typeface="Cambria" panose="02040503050406030204" pitchFamily="18" charset="0"/>
              </a:rPr>
              <a:t>the peace which </a:t>
            </a:r>
            <a:r>
              <a:rPr lang="en-US" sz="27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calms the </a:t>
            </a:r>
            <a:r>
              <a:rPr lang="en-US" sz="2700" b="1" dirty="0">
                <a:solidFill>
                  <a:schemeClr val="bg1"/>
                </a:solidFill>
                <a:latin typeface="Cambria" panose="02040503050406030204" pitchFamily="18" charset="0"/>
              </a:rPr>
              <a:t>earthly strife;</a:t>
            </a:r>
          </a:p>
          <a:p>
            <a:pPr marL="0" indent="0" algn="ctr">
              <a:buNone/>
            </a:pPr>
            <a:r>
              <a:rPr lang="en-US" sz="2700" b="1" dirty="0">
                <a:solidFill>
                  <a:schemeClr val="bg1"/>
                </a:solidFill>
                <a:latin typeface="Cambria" panose="02040503050406030204" pitchFamily="18" charset="0"/>
              </a:rPr>
              <a:t>And to life’s day the glorious unknown morrow</a:t>
            </a:r>
          </a:p>
          <a:p>
            <a:pPr marL="0" indent="0" algn="ctr">
              <a:buNone/>
            </a:pPr>
            <a:r>
              <a:rPr lang="en-US" sz="2700" b="1" dirty="0">
                <a:solidFill>
                  <a:schemeClr val="bg1"/>
                </a:solidFill>
                <a:latin typeface="Cambria" panose="02040503050406030204" pitchFamily="18" charset="0"/>
              </a:rPr>
              <a:t>That dawns upon eternal love and life.</a:t>
            </a: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81524" y="4947914"/>
            <a:ext cx="780951" cy="13948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Diamond 5"/>
          <p:cNvSpPr/>
          <p:nvPr/>
        </p:nvSpPr>
        <p:spPr>
          <a:xfrm>
            <a:off x="3907096" y="598156"/>
            <a:ext cx="1338773" cy="468509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57805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biLevel thresh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229" t="23869" r="34317" b="6600"/>
          <a:stretch/>
        </p:blipFill>
        <p:spPr>
          <a:xfrm rot="5400000">
            <a:off x="1142997" y="-1142999"/>
            <a:ext cx="6858001" cy="9143999"/>
          </a:xfrm>
        </p:spPr>
      </p:pic>
    </p:spTree>
    <p:extLst>
      <p:ext uri="{BB962C8B-B14F-4D97-AF65-F5344CB8AC3E}">
        <p14:creationId xmlns:p14="http://schemas.microsoft.com/office/powerpoint/2010/main" val="1719655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118</TotalTime>
  <Words>114</Words>
  <Application>Microsoft Office PowerPoint</Application>
  <PresentationFormat>On-screen Show (4:3)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Cambria</vt:lpstr>
      <vt:lpstr>Office Theme</vt:lpstr>
      <vt:lpstr>O Perfect Love  772 [+ solfa]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</dc:creator>
  <cp:lastModifiedBy>c</cp:lastModifiedBy>
  <cp:revision>16</cp:revision>
  <dcterms:created xsi:type="dcterms:W3CDTF">2020-05-20T04:40:58Z</dcterms:created>
  <dcterms:modified xsi:type="dcterms:W3CDTF">2020-05-20T07:02:43Z</dcterms:modified>
</cp:coreProperties>
</file>