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9" r:id="rId6"/>
    <p:sldId id="260" r:id="rId7"/>
    <p:sldId id="261" r:id="rId8"/>
    <p:sldId id="263" r:id="rId9"/>
    <p:sldId id="262" r:id="rId10"/>
    <p:sldId id="264" r:id="rId11"/>
    <p:sldId id="25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9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B4F50-4168-4768-988B-E87C4427D89E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09620-1155-4390-904C-1E15D97DFA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66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B4F50-4168-4768-988B-E87C4427D89E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09620-1155-4390-904C-1E15D97DFA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3414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B4F50-4168-4768-988B-E87C4427D89E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09620-1155-4390-904C-1E15D97DFA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5293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B4F50-4168-4768-988B-E87C4427D89E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09620-1155-4390-904C-1E15D97DFA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8882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B4F50-4168-4768-988B-E87C4427D89E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09620-1155-4390-904C-1E15D97DFA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3097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B4F50-4168-4768-988B-E87C4427D89E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09620-1155-4390-904C-1E15D97DFA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9873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B4F50-4168-4768-988B-E87C4427D89E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09620-1155-4390-904C-1E15D97DFA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9241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B4F50-4168-4768-988B-E87C4427D89E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09620-1155-4390-904C-1E15D97DFA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8270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B4F50-4168-4768-988B-E87C4427D89E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09620-1155-4390-904C-1E15D97DFA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4525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B4F50-4168-4768-988B-E87C4427D89E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09620-1155-4390-904C-1E15D97DFA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9626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B4F50-4168-4768-988B-E87C4427D89E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09620-1155-4390-904C-1E15D97DFA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555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B4F50-4168-4768-988B-E87C4427D89E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09620-1155-4390-904C-1E15D97DFA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57828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D95A1-CAE3-48B8-AA9B-02E9EFA2E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382137"/>
            <a:ext cx="7772400" cy="2939049"/>
          </a:xfrm>
          <a:ln w="28575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b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72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There'll Be Joy</a:t>
            </a:r>
            <a:b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[+ </a:t>
            </a:r>
            <a:r>
              <a:rPr lang="en-ZA" sz="22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solfa</a:t>
            </a:r>
            <a:r>
              <a:rPr lang="en-ZA" sz="2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]</a:t>
            </a:r>
            <a:b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300" b="1" dirty="0">
                <a:latin typeface="Cambria" panose="02040503050406030204" pitchFamily="18" charset="0"/>
                <a:ea typeface="Cambria" panose="02040503050406030204" pitchFamily="18" charset="0"/>
              </a:rPr>
              <a:t>785</a:t>
            </a:r>
            <a:b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400" dirty="0">
              <a:solidFill>
                <a:srgbClr val="FFFF00"/>
              </a:solidFill>
            </a:endParaRP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86E41FEC-9321-4D4B-AC9F-3CD1CD141211}"/>
              </a:ext>
            </a:extLst>
          </p:cNvPr>
          <p:cNvSpPr/>
          <p:nvPr/>
        </p:nvSpPr>
        <p:spPr>
          <a:xfrm>
            <a:off x="3973735" y="3536815"/>
            <a:ext cx="1196529" cy="1509897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14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7C2EB2-48CC-4A4C-ADAA-E6CFBAD7E4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72056"/>
            <a:ext cx="9144000" cy="4952672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O there'll be joy when                                 the work is done,</a:t>
            </a:r>
            <a:b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Joy when the reapers gather Home,</a:t>
            </a:r>
            <a:b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Bringing the sheaves at set of sun</a:t>
            </a:r>
            <a:b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To the New Jerusalem.</a:t>
            </a:r>
            <a:endParaRPr lang="en-ZA" sz="4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D095CD75-D328-4BF2-A7CD-7B3B0B90525E}"/>
              </a:ext>
            </a:extLst>
          </p:cNvPr>
          <p:cNvSpPr/>
          <p:nvPr/>
        </p:nvSpPr>
        <p:spPr>
          <a:xfrm>
            <a:off x="3835675" y="162425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91708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7C2EB2-48CC-4A4C-ADAA-E6CFBAD7E4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15440"/>
            <a:ext cx="9144000" cy="526356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Joy, joy, there'll be joy by and by,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Joy, joy, where the joys never die;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Joy, joy, for the day’s drawing nigh,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When all the saints gather Home.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4D59F2C-8A46-468D-AFD9-05134330C267}"/>
              </a:ext>
            </a:extLst>
          </p:cNvPr>
          <p:cNvSpPr/>
          <p:nvPr/>
        </p:nvSpPr>
        <p:spPr>
          <a:xfrm>
            <a:off x="3681047" y="569153"/>
            <a:ext cx="1781907" cy="6870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572E981-4D71-4CB3-8341-04E7C8365089}"/>
              </a:ext>
            </a:extLst>
          </p:cNvPr>
          <p:cNvSpPr/>
          <p:nvPr/>
        </p:nvSpPr>
        <p:spPr>
          <a:xfrm>
            <a:off x="3976862" y="632452"/>
            <a:ext cx="15558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41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7C2EB2-48CC-4A4C-ADAA-E6CFBAD7E4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40080"/>
            <a:ext cx="9144000" cy="609904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Sweet are the songs                                   that we hope to sing,</a:t>
            </a:r>
            <a:b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Grateful the thanks                                 our hearts shall bring,</a:t>
            </a:r>
            <a:b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Praising forever Christ our King</a:t>
            </a:r>
            <a:b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In the New Jerusalem.</a:t>
            </a:r>
            <a:endParaRPr lang="en-ZA" sz="4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4BD532DB-2F38-4388-A1DE-CF7B3ED8E43F}"/>
              </a:ext>
            </a:extLst>
          </p:cNvPr>
          <p:cNvSpPr/>
          <p:nvPr/>
        </p:nvSpPr>
        <p:spPr>
          <a:xfrm>
            <a:off x="3835675" y="231554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0787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7C2EB2-48CC-4A4C-ADAA-E6CFBAD7E4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15440"/>
            <a:ext cx="9144000" cy="435133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Joy, joy, there'll be joy by and by,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Joy, joy, where the joys never die;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Joy, joy, for the day’s drawing nigh,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When all the saints gather Home.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4D59F2C-8A46-468D-AFD9-05134330C267}"/>
              </a:ext>
            </a:extLst>
          </p:cNvPr>
          <p:cNvSpPr/>
          <p:nvPr/>
        </p:nvSpPr>
        <p:spPr>
          <a:xfrm>
            <a:off x="3681047" y="569153"/>
            <a:ext cx="1781907" cy="6870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572E981-4D71-4CB3-8341-04E7C8365089}"/>
              </a:ext>
            </a:extLst>
          </p:cNvPr>
          <p:cNvSpPr/>
          <p:nvPr/>
        </p:nvSpPr>
        <p:spPr>
          <a:xfrm>
            <a:off x="3976862" y="632452"/>
            <a:ext cx="15558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06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7C2EB2-48CC-4A4C-ADAA-E6CFBAD7E4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75332"/>
            <a:ext cx="9144000" cy="526356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Pure are the </a:t>
            </a:r>
            <a:r>
              <a:rPr lang="en-ZA" sz="4400" b="1">
                <a:latin typeface="Cambria" panose="02040503050406030204" pitchFamily="18" charset="0"/>
                <a:ea typeface="Cambria" panose="02040503050406030204" pitchFamily="18" charset="0"/>
              </a:rPr>
              <a:t>joys                                      that 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await us there,</a:t>
            </a:r>
            <a:b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Many the golden mansions fair;</a:t>
            </a:r>
            <a:b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Jesus himself does them prepare,</a:t>
            </a:r>
            <a:b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In the New Jerusalem.</a:t>
            </a:r>
            <a:endParaRPr lang="en-ZA" sz="4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AF7AEF7A-38AD-495A-91BA-E2A15E0C3EB0}"/>
              </a:ext>
            </a:extLst>
          </p:cNvPr>
          <p:cNvSpPr/>
          <p:nvPr/>
        </p:nvSpPr>
        <p:spPr>
          <a:xfrm>
            <a:off x="3835675" y="107561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73389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7C2EB2-48CC-4A4C-ADAA-E6CFBAD7E4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15440"/>
            <a:ext cx="9144000" cy="521784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400" b="1" i="1">
                <a:latin typeface="Cambria" panose="02040503050406030204" pitchFamily="18" charset="0"/>
                <a:ea typeface="Cambria" panose="02040503050406030204" pitchFamily="18" charset="0"/>
              </a:rPr>
              <a:t>Joy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, joy, there'll be joy by and by,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Joy, joy, where the joys never die;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Joy, joy, for the day’s drawing nigh,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When all the saints gather Home.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4D59F2C-8A46-468D-AFD9-05134330C267}"/>
              </a:ext>
            </a:extLst>
          </p:cNvPr>
          <p:cNvSpPr/>
          <p:nvPr/>
        </p:nvSpPr>
        <p:spPr>
          <a:xfrm>
            <a:off x="3681047" y="569153"/>
            <a:ext cx="1781907" cy="6870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572E981-4D71-4CB3-8341-04E7C8365089}"/>
              </a:ext>
            </a:extLst>
          </p:cNvPr>
          <p:cNvSpPr/>
          <p:nvPr/>
        </p:nvSpPr>
        <p:spPr>
          <a:xfrm>
            <a:off x="3976862" y="632452"/>
            <a:ext cx="15558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5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A22CB369-4B71-4895-8DF1-0ECBF775114C}"/>
              </a:ext>
            </a:extLst>
          </p:cNvPr>
          <p:cNvSpPr/>
          <p:nvPr/>
        </p:nvSpPr>
        <p:spPr>
          <a:xfrm>
            <a:off x="4099524" y="6342560"/>
            <a:ext cx="944951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861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4F704EE-FF85-4CD6-9E47-2511B7D485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73652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E4D7B4D-E741-4F40-91D9-EAE44C812CC1}">
  <ds:schemaRefs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purl.org/dc/elements/1.1/"/>
    <ds:schemaRef ds:uri="5d42dc32-f564-4da9-885c-07f0455fcf06"/>
    <ds:schemaRef ds:uri="http://schemas.microsoft.com/office/infopath/2007/PartnerControl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955D745-88EA-4C69-BCA6-D9D3FFEACB0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FE8EB5-F782-4CF6-86AA-2093BE664F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161</TotalTime>
  <Words>238</Words>
  <Application>Microsoft Office PowerPoint</Application>
  <PresentationFormat>On-screen Show (4:3)</PresentationFormat>
  <Paragraphs>17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Office Theme</vt:lpstr>
      <vt:lpstr>     O There'll Be Joy [+ solfa] 785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DCT Choir</cp:lastModifiedBy>
  <cp:revision>16</cp:revision>
  <dcterms:created xsi:type="dcterms:W3CDTF">2020-12-18T09:35:54Z</dcterms:created>
  <dcterms:modified xsi:type="dcterms:W3CDTF">2026-01-03T11:31:48Z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