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8" r:id="rId2"/>
    <p:sldId id="259" r:id="rId3"/>
    <p:sldId id="277" r:id="rId4"/>
    <p:sldId id="278" r:id="rId5"/>
    <p:sldId id="281" r:id="rId6"/>
    <p:sldId id="279" r:id="rId7"/>
    <p:sldId id="282" r:id="rId8"/>
    <p:sldId id="280" r:id="rId9"/>
    <p:sldId id="28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8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25638-55B4-42BB-99B1-F9B95C085A4B}" type="datetimeFigureOut">
              <a:rPr lang="en-US" smtClean="0"/>
              <a:pPr/>
              <a:t>2/8/2024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8497B-CC25-4D9F-9318-664F3A8F7BA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92700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998360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34942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4923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5102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59605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3852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F8497B-CC25-4D9F-9318-664F3A8F7BA3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8697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427037"/>
            <a:ext cx="8229600" cy="3611563"/>
          </a:xfr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6000" b="1" u="sng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OH, I WANT TO SEE HIM</a:t>
            </a:r>
          </a:p>
          <a:p>
            <a:pPr algn="ctr">
              <a:buNone/>
            </a:pP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163</a:t>
            </a:r>
            <a:endParaRPr lang="en-ZA" sz="6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66231" y="3624263"/>
            <a:ext cx="988867" cy="854583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143000"/>
            <a:ext cx="9144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As I journey through the land,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Singing as I go,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Pointing souls to Calvary,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the crimson flow.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Many arrows pierce my soul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From without, within;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But my Lord leads me on,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Through Him I must win.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835675" y="457200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231880"/>
            <a:ext cx="9144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I want to see Him,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look upon His face.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There to sing forever of His saving grace;</a:t>
            </a:r>
            <a:endParaRPr lang="en-ZA" sz="105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 the streets of glory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let me lift my voice;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Cares all past, home at last ever to rejoice.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591951" y="457200"/>
            <a:ext cx="1960098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8626ED-4C7B-A815-17AB-61C2766436A7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2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143000"/>
            <a:ext cx="914400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When in service for my Lord,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Dark may be the night,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But I’ll cling more close to Him,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 will give me light.</a:t>
            </a:r>
          </a:p>
          <a:p>
            <a:pPr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Satan’s snares may vex my soul,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Turn my thoughts aside;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But my Lord goes ahead,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Leads whate’er betide.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835675" y="457200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4258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231880"/>
            <a:ext cx="9144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I want to see Him,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look upon His face.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There to sing forever of His saving grace;</a:t>
            </a:r>
            <a:endParaRPr lang="en-ZA" sz="105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 the streets of glory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let me lift my voice;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Cares all past, home at last ever to rejoice.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591951" y="457200"/>
            <a:ext cx="1960098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8626ED-4C7B-A815-17AB-61C2766436A7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30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143000"/>
            <a:ext cx="914400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When in valleys low I look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Toward the mountain height,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And behold my Saviour there,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Leading in the fight.</a:t>
            </a:r>
          </a:p>
          <a:p>
            <a:pPr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With a tender hand outstretched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Toward the valley low;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Guiding me, I can see,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As I onward go.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835675" y="457200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0581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231880"/>
            <a:ext cx="9144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I want to see Him,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look upon His face.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There to sing forever of His saving grace;</a:t>
            </a:r>
            <a:endParaRPr lang="en-ZA" sz="105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 the streets of glory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let me lift my voice;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Cares all past, home at last ever to rejoice.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591951" y="457200"/>
            <a:ext cx="1960098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8626ED-4C7B-A815-17AB-61C2766436A7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9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143000"/>
            <a:ext cx="914400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When before me billows rise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From the mighty deep,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Then my Lord directs my bark,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 doth safely keep.</a:t>
            </a:r>
          </a:p>
          <a:p>
            <a:pPr algn="ctr">
              <a:buNone/>
            </a:pPr>
            <a:endParaRPr lang="en-ZA" sz="1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And He leads me gently on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Through this world below;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He’s a real friend to me,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 I love him so.</a:t>
            </a: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835675" y="457200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7873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2D20732-56A9-10A0-23FF-AB9122EE0456}"/>
              </a:ext>
            </a:extLst>
          </p:cNvPr>
          <p:cNvSpPr txBox="1"/>
          <p:nvPr/>
        </p:nvSpPr>
        <p:spPr>
          <a:xfrm>
            <a:off x="0" y="1231880"/>
            <a:ext cx="9144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I want to see Him,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look upon His face.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There to sing forever of His saving grace;</a:t>
            </a:r>
            <a:endParaRPr lang="en-ZA" sz="105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 the streets of glory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let me lift my voice;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Cares all past, home at last ever to rejoice.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D2C6D759-0859-23D7-03D1-C4B20C6FA0B5}"/>
              </a:ext>
            </a:extLst>
          </p:cNvPr>
          <p:cNvSpPr/>
          <p:nvPr/>
        </p:nvSpPr>
        <p:spPr>
          <a:xfrm>
            <a:off x="3591951" y="457200"/>
            <a:ext cx="1960098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8626ED-4C7B-A815-17AB-61C2766436A7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2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F4168D1-8882-9B7B-FBBF-6AA90B3659A2}"/>
              </a:ext>
            </a:extLst>
          </p:cNvPr>
          <p:cNvSpPr/>
          <p:nvPr/>
        </p:nvSpPr>
        <p:spPr>
          <a:xfrm>
            <a:off x="4236720" y="4924405"/>
            <a:ext cx="685800" cy="104795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268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115</TotalTime>
  <Words>386</Words>
  <Application>Microsoft Office PowerPoint</Application>
  <PresentationFormat>On-screen Show (4:3)</PresentationFormat>
  <Paragraphs>80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Narrow</vt:lpstr>
      <vt:lpstr>Calibri</vt:lpstr>
      <vt:lpstr>Cambria</vt:lpstr>
      <vt:lpstr>Horizon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18</cp:revision>
  <dcterms:created xsi:type="dcterms:W3CDTF">2006-08-16T00:00:00Z</dcterms:created>
  <dcterms:modified xsi:type="dcterms:W3CDTF">2024-02-07T22:21:27Z</dcterms:modified>
</cp:coreProperties>
</file>