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8" r:id="rId2"/>
    <p:sldId id="259" r:id="rId3"/>
    <p:sldId id="268" r:id="rId4"/>
    <p:sldId id="266" r:id="rId5"/>
    <p:sldId id="269" r:id="rId6"/>
    <p:sldId id="267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189601-737D-4EEF-BA67-BB53E19386C3}" type="datetimeFigureOut">
              <a:rPr lang="en-US" smtClean="0"/>
              <a:pPr/>
              <a:t>1/28/2019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08FB8-11AB-40A2-8674-A9BEB16DED5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4663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7940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1176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8086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5009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08FB8-11AB-40A2-8674-A9BEB16DED54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72731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8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2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82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6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39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70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27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65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28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66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856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663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422" y="1143000"/>
            <a:ext cx="8823731" cy="2590799"/>
          </a:xfr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 smtClean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SPREAD THE TIDINGS ROUND</a:t>
            </a:r>
          </a:p>
          <a:p>
            <a:pPr algn="ctr">
              <a:buNone/>
            </a:pPr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205 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8022" y="3962400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6643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spread the tidings round,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man is found,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human  hearts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human woes abound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every Christian tongue,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Proclaim the joyful sound: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334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6643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Holy Ghost from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Father’s promise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give’n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spread the tidings round,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man is found-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62043" y="533400"/>
            <a:ext cx="1619915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4909" y="58854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 smtClean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b="1" i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58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7405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Lo, the Great King of kings,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healing in His wings,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every captive soul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full deliverance brings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through the vacant cells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song of triumph rings;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334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81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6643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Holy Ghost from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Father’s promise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give’n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spread the tidings round,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man is found-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62043" y="533400"/>
            <a:ext cx="1619915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4909" y="58854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 smtClean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b="1" i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96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8167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boundless love divine,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shall this tongue of mine,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wond’ring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mortals tell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matchless grace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divine;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I, a child of hell,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Should in His image shine,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come!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533400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90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355446"/>
            <a:ext cx="8925154" cy="4740554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Holy Ghost from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Father’s promise </a:t>
            </a: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give’n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1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spread the tidings round,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man is found-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comforter has come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GB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62043" y="533400"/>
            <a:ext cx="1619915" cy="533400"/>
          </a:xfrm>
          <a:prstGeom prst="diamond">
            <a:avLst/>
          </a:prstGeom>
          <a:solidFill>
            <a:schemeClr val="bg1"/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4909" y="58854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 smtClean="0">
                <a:solidFill>
                  <a:srgbClr val="FF0000"/>
                </a:solidFill>
                <a:effectLst>
                  <a:glow rad="101600">
                    <a:srgbClr val="FFFFFF"/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b="1" i="1" dirty="0">
              <a:solidFill>
                <a:srgbClr val="FF0000"/>
              </a:solidFill>
              <a:effectLst>
                <a:glow rad="101600">
                  <a:srgbClr val="FFFFFF"/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6261317"/>
            <a:ext cx="75438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791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243</Words>
  <Application>Microsoft Office PowerPoint</Application>
  <PresentationFormat>On-screen Show (4:3)</PresentationFormat>
  <Paragraphs>65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16</cp:revision>
  <dcterms:created xsi:type="dcterms:W3CDTF">2006-08-16T00:00:00Z</dcterms:created>
  <dcterms:modified xsi:type="dcterms:W3CDTF">2019-01-28T19:30:04Z</dcterms:modified>
</cp:coreProperties>
</file>