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6"/>
  </p:notesMasterIdLst>
  <p:sldIdLst>
    <p:sldId id="256" r:id="rId5"/>
    <p:sldId id="266" r:id="rId6"/>
    <p:sldId id="275" r:id="rId7"/>
    <p:sldId id="267" r:id="rId8"/>
    <p:sldId id="283" r:id="rId9"/>
    <p:sldId id="268" r:id="rId10"/>
    <p:sldId id="280" r:id="rId11"/>
    <p:sldId id="269" r:id="rId12"/>
    <p:sldId id="281" r:id="rId13"/>
    <p:sldId id="270" r:id="rId14"/>
    <p:sldId id="282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B4B62F-50C9-4CCD-B0DC-F1CB09B29D97}" type="datetimeFigureOut">
              <a:rPr lang="en-US" smtClean="0"/>
              <a:pPr/>
              <a:t>1/30/2025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CF49C8-A301-4F02-BE71-0ED22A5451F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317369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F49C8-A301-4F02-BE71-0ED22A5451FC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F49C8-A301-4F02-BE71-0ED22A5451FC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F49C8-A301-4F02-BE71-0ED22A5451FC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F49C8-A301-4F02-BE71-0ED22A5451FC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F49C8-A301-4F02-BE71-0ED22A5451FC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F49C8-A301-4F02-BE71-0ED22A5451FC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F49C8-A301-4F02-BE71-0ED22A5451FC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F49C8-A301-4F02-BE71-0ED22A5451FC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F49C8-A301-4F02-BE71-0ED22A5451FC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F49C8-A301-4F02-BE71-0ED22A5451FC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F49C8-A301-4F02-BE71-0ED22A5451FC}" type="slidenum">
              <a:rPr lang="en-ZA" smtClean="0"/>
              <a:pPr/>
              <a:t>11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10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169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1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72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326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60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23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71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62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515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79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7224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739646"/>
            <a:ext cx="9144000" cy="1981200"/>
          </a:xfrm>
        </p:spPr>
        <p:txBody>
          <a:bodyPr>
            <a:noAutofit/>
          </a:bodyPr>
          <a:lstStyle/>
          <a:p>
            <a:pPr algn="ctr"/>
            <a:br>
              <a:rPr lang="en-ZA" b="1" dirty="0">
                <a:solidFill>
                  <a:srgbClr val="FFFF00"/>
                </a:solidFill>
              </a:rPr>
            </a:br>
            <a:r>
              <a:rPr lang="en-ZA" b="1" u="sng" dirty="0">
                <a:solidFill>
                  <a:srgbClr val="FFFF00"/>
                </a:solidFill>
              </a:rPr>
              <a:t>THAT MAN FROM GALILEE </a:t>
            </a:r>
            <a:br>
              <a:rPr lang="en-ZA" b="1" dirty="0">
                <a:solidFill>
                  <a:srgbClr val="FFFF00"/>
                </a:solidFill>
              </a:rPr>
            </a:br>
            <a:br>
              <a:rPr lang="en-ZA" sz="1600" b="1" dirty="0">
                <a:solidFill>
                  <a:srgbClr val="FFFF00"/>
                </a:solidFill>
              </a:rPr>
            </a:br>
            <a:r>
              <a:rPr lang="en-ZA" b="1" dirty="0"/>
              <a:t>07</a:t>
            </a:r>
            <a:br>
              <a:rPr lang="en-ZA" b="1" dirty="0">
                <a:solidFill>
                  <a:srgbClr val="FFFF00"/>
                </a:solidFill>
              </a:rPr>
            </a:br>
            <a:br>
              <a:rPr lang="en-ZA" dirty="0">
                <a:solidFill>
                  <a:srgbClr val="FFFF00"/>
                </a:solidFill>
              </a:rPr>
            </a:b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3848100" y="3454908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838200"/>
            <a:ext cx="7924800" cy="5486400"/>
          </a:xfrm>
        </p:spPr>
        <p:txBody>
          <a:bodyPr>
            <a:noAutofit/>
          </a:bodyPr>
          <a:lstStyle/>
          <a:p>
            <a:pPr algn="l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In a manger long ago, </a:t>
            </a:r>
          </a:p>
          <a:p>
            <a:pPr algn="l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know it's really so,</a:t>
            </a:r>
          </a:p>
          <a:p>
            <a:pPr algn="l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 Babe was born </a:t>
            </a:r>
          </a:p>
          <a:p>
            <a:pPr algn="l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To save men from their sin.</a:t>
            </a:r>
          </a:p>
          <a:p>
            <a:pPr algn="l"/>
            <a:endParaRPr lang="en-ZA" sz="1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l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John saw Him on the shore, </a:t>
            </a:r>
          </a:p>
          <a:p>
            <a:pPr algn="l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 Lamb  forevermore,</a:t>
            </a:r>
          </a:p>
          <a:p>
            <a:pPr algn="l"/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Oh, Christ, the Crucified of Calvary.</a:t>
            </a:r>
          </a:p>
          <a:p>
            <a:pPr algn="l"/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 </a:t>
            </a:r>
          </a:p>
          <a:p>
            <a:pPr algn="l"/>
            <a:endParaRPr lang="en-ZA" sz="3600" b="1" i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l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200" y="990600"/>
            <a:ext cx="762000" cy="5334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1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547884"/>
            <a:ext cx="8686800" cy="4162567"/>
          </a:xfrm>
        </p:spPr>
        <p:txBody>
          <a:bodyPr>
            <a:noAutofit/>
          </a:bodyPr>
          <a:lstStyle/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	  Oh, I love that Man-from-Galilee,</a:t>
            </a: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For He's done  so very much for me. </a:t>
            </a: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He's forgiven all my sins,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Placed the Holy Ghost within;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	  Oh, I love that Man-from-Galilee</a:t>
            </a:r>
          </a:p>
        </p:txBody>
      </p:sp>
      <p:sp>
        <p:nvSpPr>
          <p:cNvPr id="4" name="Rectangle 3"/>
          <p:cNvSpPr/>
          <p:nvPr/>
        </p:nvSpPr>
        <p:spPr>
          <a:xfrm>
            <a:off x="542272" y="1676400"/>
            <a:ext cx="1005840" cy="5334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6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71935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ZA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295400" y="533400"/>
            <a:ext cx="7315200" cy="586740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en-ZA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mbria" panose="020405030504060302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en-ZA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mbria" panose="020405030504060302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en-ZA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mbria" panose="020405030504060302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en-ZA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mbria" panose="020405030504060302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en-ZA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mbria" panose="020405030504060302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The publican went to pray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In the temple</a:t>
            </a:r>
            <a:r>
              <a:rPr kumimoji="0" lang="en-ZA" sz="36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 </a:t>
            </a: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there one day,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He cried, "0 Lord,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Be merciful to me!“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en-ZA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mbria" panose="020405030504060302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en-ZA" sz="3600" b="1" dirty="0">
                <a:latin typeface="Cambria" panose="02040503050406030204" pitchFamily="18" charset="0"/>
              </a:rPr>
              <a:t>’W</a:t>
            </a: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as forgiven of </a:t>
            </a:r>
            <a:r>
              <a:rPr kumimoji="0" lang="en-ZA" sz="36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ev’ry</a:t>
            </a: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 sin,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And a deep peace placed within;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He said, "Come see </a:t>
            </a:r>
          </a:p>
          <a:p>
            <a:pPr lvl="0">
              <a:spcBef>
                <a:spcPct val="20000"/>
              </a:spcBef>
              <a:buClr>
                <a:schemeClr val="accent1"/>
              </a:buClr>
              <a:buSzPct val="70000"/>
              <a:defRPr/>
            </a:pPr>
            <a:r>
              <a:rPr lang="en-ZA" sz="3600" b="1" dirty="0">
                <a:latin typeface="Cambria" panose="02040503050406030204" pitchFamily="18" charset="0"/>
              </a:rPr>
              <a:t>T</a:t>
            </a: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his </a:t>
            </a:r>
            <a:r>
              <a:rPr lang="en-ZA" sz="3600" b="1" dirty="0">
                <a:latin typeface="Cambria" panose="02040503050406030204" pitchFamily="18" charset="0"/>
              </a:rPr>
              <a:t>Man-from-Galilee</a:t>
            </a:r>
            <a:r>
              <a:rPr kumimoji="0" lang="en-ZA" sz="3600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.”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990600"/>
            <a:ext cx="762000" cy="5334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2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547884"/>
            <a:ext cx="8686800" cy="4162567"/>
          </a:xfrm>
        </p:spPr>
        <p:txBody>
          <a:bodyPr>
            <a:noAutofit/>
          </a:bodyPr>
          <a:lstStyle/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	  Oh, I love that Man-from-Galilee,</a:t>
            </a: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For He's done  so very much for me. </a:t>
            </a: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He's forgiven all my sins,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Placed the Holy Ghost within;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	  Oh, I love that Man-from-Galilee</a:t>
            </a:r>
          </a:p>
        </p:txBody>
      </p:sp>
      <p:sp>
        <p:nvSpPr>
          <p:cNvPr id="4" name="Rectangle 3"/>
          <p:cNvSpPr/>
          <p:nvPr/>
        </p:nvSpPr>
        <p:spPr>
          <a:xfrm>
            <a:off x="542272" y="1676400"/>
            <a:ext cx="1005840" cy="5334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6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7640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ZA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44828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295400" y="92075"/>
            <a:ext cx="7848600" cy="5546725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The lame was made to walk,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The dumb was made to talk,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That power</a:t>
            </a:r>
            <a:r>
              <a:rPr lang="en-ZA" sz="3500" b="1" dirty="0">
                <a:latin typeface="Cambria" panose="02040503050406030204" pitchFamily="18" charset="0"/>
              </a:rPr>
              <a:t>’ </a:t>
            </a:r>
            <a:r>
              <a:rPr kumimoji="0" lang="en-ZA" sz="3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s spoken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en-ZA" sz="3500" b="1" dirty="0">
                <a:latin typeface="Cambria" panose="02040503050406030204" pitchFamily="18" charset="0"/>
              </a:rPr>
              <a:t>w</a:t>
            </a:r>
            <a:r>
              <a:rPr kumimoji="0" lang="en-ZA" sz="35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ith</a:t>
            </a:r>
            <a:r>
              <a:rPr kumimoji="0" lang="en-ZA" sz="35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 love upon the sea</a:t>
            </a:r>
            <a:endParaRPr kumimoji="0" lang="en-ZA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mbria" panose="020405030504060302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en-ZA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mbria" panose="020405030504060302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The blind was made to see,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I know it could only be</a:t>
            </a:r>
          </a:p>
          <a:p>
            <a:pPr lvl="0">
              <a:spcBef>
                <a:spcPct val="20000"/>
              </a:spcBef>
              <a:buClr>
                <a:schemeClr val="accent1"/>
              </a:buClr>
              <a:buSzPct val="70000"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The mercy of that </a:t>
            </a:r>
            <a:r>
              <a:rPr lang="en-ZA" sz="3600" b="1" dirty="0">
                <a:latin typeface="Cambria" panose="02040503050406030204" pitchFamily="18" charset="0"/>
              </a:rPr>
              <a:t>Man-from-Galilee</a:t>
            </a:r>
            <a:r>
              <a:rPr kumimoji="0" lang="en-ZA" sz="3600" b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990600"/>
            <a:ext cx="762000" cy="5334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3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547884"/>
            <a:ext cx="8686800" cy="4162567"/>
          </a:xfrm>
        </p:spPr>
        <p:txBody>
          <a:bodyPr>
            <a:noAutofit/>
          </a:bodyPr>
          <a:lstStyle/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	  Oh, I love that Man-from-Galilee,</a:t>
            </a: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For He's done  so very much for me. </a:t>
            </a: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He's forgiven all my sins,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Placed the Holy Ghost within;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	  Oh, I love that Man-from-Galilee</a:t>
            </a:r>
          </a:p>
        </p:txBody>
      </p:sp>
      <p:sp>
        <p:nvSpPr>
          <p:cNvPr id="4" name="Rectangle 3"/>
          <p:cNvSpPr/>
          <p:nvPr/>
        </p:nvSpPr>
        <p:spPr>
          <a:xfrm>
            <a:off x="542272" y="1676400"/>
            <a:ext cx="1005840" cy="5334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6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7640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ZA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27065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1371600" y="750579"/>
            <a:ext cx="6934200" cy="5622925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Nicodemus came by night,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To know the way of right,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He asked the Son of man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en-ZA" sz="3600" b="1" noProof="0" dirty="0">
                <a:latin typeface="Cambria" panose="02040503050406030204" pitchFamily="18" charset="0"/>
              </a:rPr>
              <a:t>W</a:t>
            </a: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hat must he do.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en-ZA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mbria" panose="020405030504060302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These words He said to Him,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"Ye must be born again,“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By the Spirit of </a:t>
            </a:r>
          </a:p>
          <a:p>
            <a:pPr lvl="0">
              <a:spcBef>
                <a:spcPct val="20000"/>
              </a:spcBef>
              <a:buClr>
                <a:schemeClr val="accent1"/>
              </a:buClr>
              <a:buSzPct val="70000"/>
              <a:defRPr/>
            </a:pPr>
            <a:r>
              <a:rPr lang="en-ZA" sz="3600" b="1" dirty="0">
                <a:latin typeface="Cambria" panose="02040503050406030204" pitchFamily="18" charset="0"/>
              </a:rPr>
              <a:t>T</a:t>
            </a: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hat </a:t>
            </a:r>
            <a:r>
              <a:rPr lang="en-ZA" sz="3600" b="1" dirty="0">
                <a:latin typeface="Cambria" panose="02040503050406030204" pitchFamily="18" charset="0"/>
              </a:rPr>
              <a:t>Man-from-Galilee</a:t>
            </a: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990600"/>
            <a:ext cx="762000" cy="5334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4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547884"/>
            <a:ext cx="8686800" cy="4162567"/>
          </a:xfrm>
        </p:spPr>
        <p:txBody>
          <a:bodyPr>
            <a:noAutofit/>
          </a:bodyPr>
          <a:lstStyle/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	  Oh, I love that Man-from-Galilee,</a:t>
            </a: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For He's done  so very much for me. </a:t>
            </a: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He's forgiven all my sins,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Placed the Holy Ghost within;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	  Oh, I love that Man-from-Galilee</a:t>
            </a:r>
          </a:p>
        </p:txBody>
      </p:sp>
      <p:sp>
        <p:nvSpPr>
          <p:cNvPr id="4" name="Rectangle 3"/>
          <p:cNvSpPr/>
          <p:nvPr/>
        </p:nvSpPr>
        <p:spPr>
          <a:xfrm>
            <a:off x="542272" y="1676400"/>
            <a:ext cx="1005840" cy="5334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6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7640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ZA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27065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200" y="533400"/>
            <a:ext cx="6096000" cy="5486400"/>
          </a:xfrm>
        </p:spPr>
        <p:txBody>
          <a:bodyPr>
            <a:noAutofit/>
          </a:bodyPr>
          <a:lstStyle/>
          <a:p>
            <a:r>
              <a:rPr lang="en-ZA" b="1" i="1" dirty="0"/>
              <a:t> </a:t>
            </a:r>
            <a:endParaRPr lang="en-ZA" dirty="0"/>
          </a:p>
          <a:p>
            <a:endParaRPr lang="en-ZA" dirty="0">
              <a:solidFill>
                <a:srgbClr val="FF0000"/>
              </a:solidFill>
            </a:endParaRPr>
          </a:p>
          <a:p>
            <a:pPr algn="l"/>
            <a:r>
              <a:rPr lang="en-ZA" b="1" i="1" dirty="0">
                <a:solidFill>
                  <a:schemeClr val="tx1"/>
                </a:solidFill>
              </a:rPr>
              <a:t> </a:t>
            </a:r>
            <a:endParaRPr lang="en-ZA" dirty="0">
              <a:solidFill>
                <a:schemeClr val="tx1"/>
              </a:solidFill>
            </a:endParaRPr>
          </a:p>
          <a:p>
            <a:endParaRPr lang="en-ZA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371600" y="685800"/>
            <a:ext cx="7848600" cy="5663821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The woman at the well,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He all her sins did tell,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How five husbands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en-ZA" sz="3600" b="1" dirty="0">
                <a:latin typeface="Cambria" panose="02040503050406030204" pitchFamily="18" charset="0"/>
              </a:rPr>
              <a:t>S</a:t>
            </a: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he had at that time.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endParaRPr kumimoji="0" lang="en-ZA" sz="1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mbria" panose="02040503050406030204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She’s forgiven of </a:t>
            </a:r>
            <a:r>
              <a:rPr kumimoji="0" lang="en-ZA" sz="36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ev'ry</a:t>
            </a: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 sin,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And a deep peace came within;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/>
              <a:buNone/>
              <a:tabLst/>
              <a:defRPr/>
            </a:pPr>
            <a:r>
              <a:rPr lang="en-ZA" sz="3600" b="1" dirty="0">
                <a:latin typeface="Cambria" panose="02040503050406030204" pitchFamily="18" charset="0"/>
              </a:rPr>
              <a:t>S</a:t>
            </a: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he </a:t>
            </a:r>
            <a:r>
              <a:rPr kumimoji="0" lang="en-ZA" sz="3600" b="1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cried,"Come</a:t>
            </a: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 see </a:t>
            </a:r>
          </a:p>
          <a:p>
            <a:pPr lvl="0">
              <a:spcBef>
                <a:spcPct val="20000"/>
              </a:spcBef>
              <a:buClr>
                <a:schemeClr val="accent1"/>
              </a:buClr>
              <a:buSzPct val="70000"/>
              <a:defRPr/>
            </a:pPr>
            <a:r>
              <a:rPr lang="en-ZA" sz="3600" b="1" dirty="0">
                <a:latin typeface="Cambria" panose="02040503050406030204" pitchFamily="18" charset="0"/>
              </a:rPr>
              <a:t>T</a:t>
            </a: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hat </a:t>
            </a:r>
            <a:r>
              <a:rPr lang="en-ZA" sz="3600" b="1" dirty="0">
                <a:latin typeface="Cambria" panose="02040503050406030204" pitchFamily="18" charset="0"/>
              </a:rPr>
              <a:t>Man-from-Galilee</a:t>
            </a:r>
            <a:r>
              <a:rPr kumimoji="0" lang="en-ZA" sz="3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mbria" panose="02040503050406030204" pitchFamily="18" charset="0"/>
              </a:rPr>
              <a:t>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990600"/>
            <a:ext cx="762000" cy="5334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5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547884"/>
            <a:ext cx="8686800" cy="4162567"/>
          </a:xfrm>
        </p:spPr>
        <p:txBody>
          <a:bodyPr>
            <a:noAutofit/>
          </a:bodyPr>
          <a:lstStyle/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	  Oh, I love that Man-from-Galilee,</a:t>
            </a: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For He's done  so very much for me. </a:t>
            </a: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He's forgiven all my sins, 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Placed the Holy Ghost within;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lvl="0" algn="l">
              <a:defRPr/>
            </a:pPr>
            <a:r>
              <a:rPr lang="en-ZA" sz="4000" b="1" i="1" dirty="0">
                <a:solidFill>
                  <a:schemeClr val="tx1"/>
                </a:solidFill>
                <a:latin typeface="Cambria" panose="02040503050406030204" pitchFamily="18" charset="0"/>
              </a:rPr>
              <a:t>	  Oh, I love that Man-from-Galilee</a:t>
            </a:r>
          </a:p>
        </p:txBody>
      </p:sp>
      <p:sp>
        <p:nvSpPr>
          <p:cNvPr id="4" name="Rectangle 3"/>
          <p:cNvSpPr/>
          <p:nvPr/>
        </p:nvSpPr>
        <p:spPr>
          <a:xfrm>
            <a:off x="542272" y="1676400"/>
            <a:ext cx="1005840" cy="5334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6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76400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ZA" sz="2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18991" y="5434584"/>
            <a:ext cx="829818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7065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2C4D8132-D71B-494C-85DF-CCC92B0F20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1456F3D-305D-421E-AF29-824086D8A44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CB8577-6212-487E-8915-6654178E6B5A}">
  <ds:schemaRefs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5d42dc32-f564-4da9-885c-07f0455fcf06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389</TotalTime>
  <Words>444</Words>
  <Application>Microsoft Office PowerPoint</Application>
  <PresentationFormat>On-screen Show (4:3)</PresentationFormat>
  <Paragraphs>104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Cambria</vt:lpstr>
      <vt:lpstr>Wingdings 2</vt:lpstr>
      <vt:lpstr>Office Theme</vt:lpstr>
      <vt:lpstr> THAT MAN FROM GALILEE   07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07OH, THAT MAN FROM GALILEE </dc:title>
  <dc:creator>Ukelo</dc:creator>
  <cp:lastModifiedBy>DCT Choir</cp:lastModifiedBy>
  <cp:revision>28</cp:revision>
  <dcterms:created xsi:type="dcterms:W3CDTF">2006-08-16T00:00:00Z</dcterms:created>
  <dcterms:modified xsi:type="dcterms:W3CDTF">2025-01-30T14:26:51Z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