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8" r:id="rId2"/>
    <p:sldId id="287" r:id="rId3"/>
    <p:sldId id="259" r:id="rId4"/>
    <p:sldId id="276" r:id="rId5"/>
    <p:sldId id="277" r:id="rId6"/>
    <p:sldId id="289" r:id="rId7"/>
    <p:sldId id="288" r:id="rId8"/>
    <p:sldId id="28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21E304-013D-48EE-B17A-474A834E3EDF}" type="datetimeFigureOut">
              <a:rPr lang="en-US" smtClean="0"/>
              <a:pPr/>
              <a:t>6/19/2024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D36BDA-D13E-4395-9571-75A401AA0DC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56625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36BDA-D13E-4395-9571-75A401AA0DC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36BDA-D13E-4395-9571-75A401AA0DC2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84924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36BDA-D13E-4395-9571-75A401AA0DC2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36BDA-D13E-4395-9571-75A401AA0DC2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49405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36BDA-D13E-4395-9571-75A401AA0DC2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2293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36BDA-D13E-4395-9571-75A401AA0DC2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66118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36BDA-D13E-4395-9571-75A401AA0DC2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62201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36BDA-D13E-4395-9571-75A401AA0DC2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12233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0801" y="1371600"/>
            <a:ext cx="7302398" cy="2667000"/>
          </a:xfr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buNone/>
            </a:pPr>
            <a:endParaRPr lang="en-ZA" sz="4000" b="1" spc="150" dirty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spc="15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OLD-TIME RELIGION</a:t>
            </a:r>
          </a:p>
          <a:p>
            <a:pPr algn="ctr">
              <a:buNone/>
            </a:pPr>
            <a:r>
              <a:rPr lang="en-ZA" sz="40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146</a:t>
            </a:r>
          </a:p>
          <a:p>
            <a:pPr algn="ctr">
              <a:buNone/>
            </a:pPr>
            <a:r>
              <a:rPr lang="en-ZA" sz="40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  <a:p>
            <a:pPr algn="ctr">
              <a:buNone/>
            </a:pPr>
            <a:endParaRPr lang="en-ZA" sz="4000" b="1" spc="150" dirty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Bevel 6"/>
          <p:cNvSpPr/>
          <p:nvPr/>
        </p:nvSpPr>
        <p:spPr>
          <a:xfrm>
            <a:off x="4122515" y="4267200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0"/>
            <a:ext cx="9144000" cy="6858000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good enough for me!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68484" y="653142"/>
            <a:ext cx="1905000" cy="65677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765C77-1CCC-44DB-A84A-1F68E60D0C98}"/>
              </a:ext>
            </a:extLst>
          </p:cNvPr>
          <p:cNvSpPr txBox="1"/>
          <p:nvPr/>
        </p:nvSpPr>
        <p:spPr>
          <a:xfrm>
            <a:off x="3944256" y="714124"/>
            <a:ext cx="137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dirty="0"/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3BBB14F9-8D8A-0B66-BBED-D67515ED0357}"/>
              </a:ext>
            </a:extLst>
          </p:cNvPr>
          <p:cNvSpPr/>
          <p:nvPr/>
        </p:nvSpPr>
        <p:spPr>
          <a:xfrm>
            <a:off x="7924800" y="2057400"/>
            <a:ext cx="228600" cy="2286000"/>
          </a:xfrm>
          <a:prstGeom prst="rightBrace">
            <a:avLst>
              <a:gd name="adj1" fmla="val 63505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3F0BF7-BD0F-E2D2-18DD-BBBE013E00DD}"/>
              </a:ext>
            </a:extLst>
          </p:cNvPr>
          <p:cNvSpPr txBox="1"/>
          <p:nvPr/>
        </p:nvSpPr>
        <p:spPr>
          <a:xfrm>
            <a:off x="8221717" y="3000702"/>
            <a:ext cx="9222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42282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0"/>
            <a:ext cx="9144000" cy="6858000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the old-time Holy Spirit,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devil won’t go near It,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the reason people fear It,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it’s good enough for me.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good enough for me!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5334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0"/>
            <a:ext cx="9144000" cy="6858000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will make you stop your lying;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will save you when you’re dying;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will start the devil flying;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it’s good enough for me.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good enough for me!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3048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9274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0"/>
            <a:ext cx="9144000" cy="6858000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so good I want no other,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it makes me love my brother;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brings things from under cover,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it’s good enough for me.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 me that old-time religion,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good enough for me!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3810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75CBA020-90B5-40DA-9735-93C91A934001}"/>
              </a:ext>
            </a:extLst>
          </p:cNvPr>
          <p:cNvSpPr/>
          <p:nvPr/>
        </p:nvSpPr>
        <p:spPr>
          <a:xfrm>
            <a:off x="3048000" y="6184392"/>
            <a:ext cx="3074365" cy="521208"/>
          </a:xfrm>
          <a:prstGeom prst="downArrow">
            <a:avLst>
              <a:gd name="adj1" fmla="val 79271"/>
              <a:gd name="adj2" fmla="val 50000"/>
            </a:avLst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88B720-2CF1-447D-9F9A-2B61A740F869}"/>
              </a:ext>
            </a:extLst>
          </p:cNvPr>
          <p:cNvSpPr txBox="1"/>
          <p:nvPr/>
        </p:nvSpPr>
        <p:spPr>
          <a:xfrm>
            <a:off x="3490686" y="6109266"/>
            <a:ext cx="22103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Donne-</a:t>
            </a:r>
            <a:r>
              <a:rPr lang="en-ZA" sz="2800" b="1" i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20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0"/>
            <a:ext cx="9144000" cy="6858000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Donne-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l’ancien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évangile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Donne-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l’ancien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évangile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Donne-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l’ancien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évangile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7600" y="667656"/>
            <a:ext cx="1905000" cy="65677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765C77-1CCC-44DB-A84A-1F68E60D0C98}"/>
              </a:ext>
            </a:extLst>
          </p:cNvPr>
          <p:cNvSpPr txBox="1"/>
          <p:nvPr/>
        </p:nvSpPr>
        <p:spPr>
          <a:xfrm>
            <a:off x="3944256" y="714124"/>
            <a:ext cx="137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300267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0"/>
            <a:ext cx="9144000" cy="6858000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était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 pour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pères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514350" indent="-51435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 pour Paul et Silas;</a:t>
            </a:r>
          </a:p>
          <a:p>
            <a:pPr marL="514350" indent="-51435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était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 dans 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fournaise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 il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 pour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514350" indent="-51435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Donne-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l’ancien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évangile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Donne-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l’ancien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évangile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Donne-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l’ancien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évangile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2286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32092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0"/>
            <a:ext cx="9144000" cy="6858000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me fait aimer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prochain,</a:t>
            </a:r>
          </a:p>
          <a:p>
            <a:pPr marL="514350" indent="-51435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agira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quand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je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mourrai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514350" indent="-51435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Nous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amènera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au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ciel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514350" indent="-514350"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 il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 pour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514350" indent="-51435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Donne-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l’ancien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évangile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Donne-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l’ancien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évangile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Donne-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l’ancien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évangile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bon 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2286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6" name="Action Button: End 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C0EBE0A-90C4-42FE-A417-FA8D4FF144AD}"/>
              </a:ext>
            </a:extLst>
          </p:cNvPr>
          <p:cNvSpPr/>
          <p:nvPr/>
        </p:nvSpPr>
        <p:spPr>
          <a:xfrm>
            <a:off x="4174312" y="6185117"/>
            <a:ext cx="566777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F78DB147-A14D-0561-722A-C5DD2333ECFD}"/>
              </a:ext>
            </a:extLst>
          </p:cNvPr>
          <p:cNvSpPr/>
          <p:nvPr/>
        </p:nvSpPr>
        <p:spPr>
          <a:xfrm>
            <a:off x="7924800" y="3733800"/>
            <a:ext cx="228600" cy="2286000"/>
          </a:xfrm>
          <a:prstGeom prst="rightBrace">
            <a:avLst>
              <a:gd name="adj1" fmla="val 63505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CCB463-7F62-FB57-3E4B-0E4ECAB8A1F0}"/>
              </a:ext>
            </a:extLst>
          </p:cNvPr>
          <p:cNvSpPr txBox="1"/>
          <p:nvPr/>
        </p:nvSpPr>
        <p:spPr>
          <a:xfrm>
            <a:off x="8221717" y="4663966"/>
            <a:ext cx="9222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350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587</TotalTime>
  <Words>329</Words>
  <Application>Microsoft Office PowerPoint</Application>
  <PresentationFormat>On-screen Show (4:3)</PresentationFormat>
  <Paragraphs>82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Cambria</vt:lpstr>
      <vt:lpstr>Constantia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39</cp:revision>
  <dcterms:created xsi:type="dcterms:W3CDTF">2006-08-16T00:00:00Z</dcterms:created>
  <dcterms:modified xsi:type="dcterms:W3CDTF">2024-06-19T20:14:01Z</dcterms:modified>
</cp:coreProperties>
</file>