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66" r:id="rId4"/>
    <p:sldId id="267" r:id="rId5"/>
    <p:sldId id="269" r:id="rId6"/>
    <p:sldId id="268" r:id="rId7"/>
    <p:sldId id="27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ttp://t1.gstatic.com/images?q=tbn:ANd9GcTGBRBd22cMdmVr2Rf9XYQQiTajDUWDYeNVbPOa29RXEsyipzOd8g">
            <a:hlinkClick r:id="rId2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44317" r="23309" b="-3250"/>
          <a:stretch/>
        </p:blipFill>
        <p:spPr bwMode="auto">
          <a:xfrm>
            <a:off x="0" y="0"/>
            <a:ext cx="9175123" cy="7315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530" y="1882775"/>
            <a:ext cx="8968740" cy="1470025"/>
          </a:xfrm>
        </p:spPr>
        <p:txBody>
          <a:bodyPr>
            <a:noAutofit/>
          </a:bodyPr>
          <a:lstStyle/>
          <a:p>
            <a:r>
              <a:rPr lang="en-ZA" sz="6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On Calvary’s </a:t>
            </a:r>
            <a:r>
              <a:rPr lang="en-ZA" sz="66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Brow</a:t>
            </a:r>
            <a:endParaRPr lang="en-ZA" sz="66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48000"/>
            <a:ext cx="6400800" cy="1752600"/>
          </a:xfrm>
        </p:spPr>
        <p:txBody>
          <a:bodyPr>
            <a:normAutofit/>
          </a:bodyPr>
          <a:lstStyle/>
          <a:p>
            <a:r>
              <a:rPr lang="en-ZA" sz="54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548</a:t>
            </a:r>
            <a:endParaRPr lang="en-ZA" sz="5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3935636" y="4038600"/>
            <a:ext cx="1196529" cy="1034045"/>
          </a:xfrm>
          <a:prstGeom prst="bevel">
            <a:avLst/>
          </a:prstGeom>
          <a:blipFill>
            <a:blip r:embed="rId5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37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t1.gstatic.com/images?q=tbn:ANd9GcTGBRBd22cMdmVr2Rf9XYQQiTajDUWDYeNVbPOa29RXEsyipzOd8g">
            <a:hlinkClick r:id="rId2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44317" r="23309" b="-3250"/>
          <a:stretch/>
        </p:blipFill>
        <p:spPr bwMode="auto">
          <a:xfrm>
            <a:off x="0" y="0"/>
            <a:ext cx="9175123" cy="7239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904" y="457200"/>
            <a:ext cx="8851392" cy="5791200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On </a:t>
            </a: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Calvary’s brow m</a:t>
            </a:r>
            <a:r>
              <a:rPr lang="en-ZA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y Saviour died.</a:t>
            </a: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/>
            </a:r>
            <a:b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’Twas there my Lord w</a:t>
            </a:r>
            <a:r>
              <a:rPr lang="en-ZA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as crucified</a:t>
            </a:r>
            <a:r>
              <a:rPr lang="en-ZA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;</a:t>
            </a:r>
          </a:p>
          <a:p>
            <a:pPr marL="0" lvl="0" indent="0" algn="ctr">
              <a:buNone/>
            </a:pPr>
            <a:r>
              <a:rPr lang="en-ZA" sz="1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/>
            </a:r>
            <a:br>
              <a:rPr lang="en-ZA" sz="1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’Twas on the cross </a:t>
            </a:r>
            <a:r>
              <a:rPr lang="en-ZA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He </a:t>
            </a: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bled for me</a:t>
            </a:r>
            <a:r>
              <a:rPr lang="en-ZA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,</a:t>
            </a: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/>
            </a:r>
            <a:b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And purchased there m</a:t>
            </a:r>
            <a:r>
              <a:rPr lang="en-ZA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y pardon </a:t>
            </a: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free.</a:t>
            </a:r>
          </a:p>
          <a:p>
            <a:pPr marL="0" indent="0"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 </a:t>
            </a:r>
          </a:p>
          <a:p>
            <a:pPr mar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4349" y="983126"/>
            <a:ext cx="1106424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70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t1.gstatic.com/images?q=tbn:ANd9GcTGBRBd22cMdmVr2Rf9XYQQiTajDUWDYeNVbPOa29RXEsyipzOd8g">
            <a:hlinkClick r:id="rId2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44317" r="23309" b="-3250"/>
          <a:stretch/>
        </p:blipFill>
        <p:spPr bwMode="auto">
          <a:xfrm>
            <a:off x="0" y="54735"/>
            <a:ext cx="9175123" cy="7184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904" y="457200"/>
            <a:ext cx="8851392" cy="5791200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 Calvary!  Dark Calvary!</a:t>
            </a:r>
          </a:p>
          <a:p>
            <a:pPr marL="0" indent="0"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Where Jesus shed His blood for me</a:t>
            </a:r>
            <a:r>
              <a:rPr lang="en-ZA" sz="36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;</a:t>
            </a:r>
          </a:p>
          <a:p>
            <a:pPr marL="0" indent="0" algn="ctr">
              <a:buNone/>
            </a:pPr>
            <a:endParaRPr lang="en-ZA" sz="16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 Calvary!  Blessed Calvary!</a:t>
            </a:r>
            <a:b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’Twas</a:t>
            </a: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there my Saviour died for me</a:t>
            </a:r>
            <a:r>
              <a:rPr lang="en-ZA" sz="36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.</a:t>
            </a: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 </a:t>
            </a:r>
          </a:p>
          <a:p>
            <a:pPr mar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77604" y="983126"/>
            <a:ext cx="1619915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13200" y="1047028"/>
            <a:ext cx="1188146" cy="6144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59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t1.gstatic.com/images?q=tbn:ANd9GcTGBRBd22cMdmVr2Rf9XYQQiTajDUWDYeNVbPOa29RXEsyipzOd8g">
            <a:hlinkClick r:id="rId2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44317" r="23309" b="-3250"/>
          <a:stretch/>
        </p:blipFill>
        <p:spPr bwMode="auto">
          <a:xfrm>
            <a:off x="0" y="54735"/>
            <a:ext cx="9175123" cy="7184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904" y="457200"/>
            <a:ext cx="8851392" cy="5791200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’Mid rending rocks and darkening skies</a:t>
            </a:r>
          </a:p>
          <a:p>
            <a:pPr marL="0" lvl="0" indent="0"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My Saviour bows His head and dies</a:t>
            </a:r>
            <a:r>
              <a:rPr lang="en-ZA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;</a:t>
            </a:r>
          </a:p>
          <a:p>
            <a:pPr marL="0" lvl="0" indent="0" algn="ctr">
              <a:buNone/>
            </a:pPr>
            <a:r>
              <a:rPr lang="en-ZA" sz="1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/>
            </a:r>
            <a:br>
              <a:rPr lang="en-ZA" sz="1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 opening veil reveals the way</a:t>
            </a:r>
            <a:b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To life divine and endless day.</a:t>
            </a:r>
          </a:p>
          <a:p>
            <a:pPr marL="0" indent="0"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 </a:t>
            </a:r>
          </a:p>
          <a:p>
            <a:pPr mar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4349" y="983126"/>
            <a:ext cx="1106424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9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t1.gstatic.com/images?q=tbn:ANd9GcTGBRBd22cMdmVr2Rf9XYQQiTajDUWDYeNVbPOa29RXEsyipzOd8g">
            <a:hlinkClick r:id="rId2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44317" r="23309" b="-3250"/>
          <a:stretch/>
        </p:blipFill>
        <p:spPr bwMode="auto">
          <a:xfrm>
            <a:off x="0" y="54735"/>
            <a:ext cx="9175123" cy="7184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904" y="457200"/>
            <a:ext cx="8851392" cy="5791200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 Calvary!  Dark Calvary!</a:t>
            </a:r>
          </a:p>
          <a:p>
            <a:pPr marL="0" indent="0"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Where Jesus shed His blood for me</a:t>
            </a:r>
            <a:r>
              <a:rPr lang="en-ZA" sz="36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;</a:t>
            </a:r>
          </a:p>
          <a:p>
            <a:pPr marL="0" indent="0" algn="ctr">
              <a:buNone/>
            </a:pPr>
            <a:endParaRPr lang="en-ZA" sz="16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 Calvary!  Blessed Calvary!</a:t>
            </a:r>
            <a:b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’Twas</a:t>
            </a: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there my Saviour died for me</a:t>
            </a:r>
            <a:r>
              <a:rPr lang="en-ZA" sz="36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.</a:t>
            </a: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 </a:t>
            </a:r>
          </a:p>
          <a:p>
            <a:pPr mar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77604" y="983126"/>
            <a:ext cx="1619915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87800" y="1059728"/>
            <a:ext cx="1188146" cy="6144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72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t1.gstatic.com/images?q=tbn:ANd9GcTGBRBd22cMdmVr2Rf9XYQQiTajDUWDYeNVbPOa29RXEsyipzOd8g">
            <a:hlinkClick r:id="rId2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44317" r="23309" b="-3250"/>
          <a:stretch/>
        </p:blipFill>
        <p:spPr bwMode="auto">
          <a:xfrm>
            <a:off x="0" y="54735"/>
            <a:ext cx="9175123" cy="7184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904" y="457200"/>
            <a:ext cx="8851392" cy="5791200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 Jesus, Lord, how can it be</a:t>
            </a:r>
            <a:b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That Thou should give Thy life for me</a:t>
            </a:r>
            <a:r>
              <a:rPr lang="en-ZA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,</a:t>
            </a:r>
          </a:p>
          <a:p>
            <a:pPr marL="0" lvl="0" indent="0" algn="ctr">
              <a:buNone/>
            </a:pPr>
            <a:endParaRPr lang="en-ZA" sz="1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To bear the cross and agony</a:t>
            </a:r>
            <a:b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In that dread hour on Calvary!</a:t>
            </a:r>
          </a:p>
          <a:p>
            <a:pPr marL="0" indent="0"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 </a:t>
            </a:r>
          </a:p>
          <a:p>
            <a:pPr mar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4349" y="983126"/>
            <a:ext cx="1106424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93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t1.gstatic.com/images?q=tbn:ANd9GcTGBRBd22cMdmVr2Rf9XYQQiTajDUWDYeNVbPOa29RXEsyipzOd8g">
            <a:hlinkClick r:id="rId2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44317" r="23309" b="-3250"/>
          <a:stretch/>
        </p:blipFill>
        <p:spPr bwMode="auto">
          <a:xfrm>
            <a:off x="0" y="54735"/>
            <a:ext cx="9175123" cy="7184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904" y="457200"/>
            <a:ext cx="8851392" cy="5791200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 Calvary!  Dark Calvary!</a:t>
            </a:r>
          </a:p>
          <a:p>
            <a:pPr marL="0" indent="0"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Where Jesus shed His blood for me</a:t>
            </a:r>
            <a:r>
              <a:rPr lang="en-ZA" sz="36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;</a:t>
            </a:r>
          </a:p>
          <a:p>
            <a:pPr marL="0" indent="0" algn="ctr">
              <a:buNone/>
            </a:pPr>
            <a:endParaRPr lang="en-ZA" sz="16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 Calvary!  Blessed Calvary!</a:t>
            </a:r>
            <a:b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i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’Twas</a:t>
            </a: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there my Saviour died for me</a:t>
            </a:r>
            <a:r>
              <a:rPr lang="en-ZA" sz="36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.</a:t>
            </a: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 </a:t>
            </a:r>
          </a:p>
          <a:p>
            <a:pPr marL="0" indent="0"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77604" y="983126"/>
            <a:ext cx="1619915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87800" y="1059728"/>
            <a:ext cx="1188146" cy="6144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US" sz="2400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 flipV="1">
            <a:off x="4191000" y="5614416"/>
            <a:ext cx="762000" cy="176784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489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101</Words>
  <Application>Microsoft Office PowerPoint</Application>
  <PresentationFormat>On-screen Show (4:3)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</vt:lpstr>
      <vt:lpstr>Office Theme</vt:lpstr>
      <vt:lpstr>On Calvary’s Brow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Calvary’s brow</dc:title>
  <dc:creator>A. Ukelo</dc:creator>
  <cp:lastModifiedBy>c</cp:lastModifiedBy>
  <cp:revision>34</cp:revision>
  <dcterms:created xsi:type="dcterms:W3CDTF">2006-08-16T00:00:00Z</dcterms:created>
  <dcterms:modified xsi:type="dcterms:W3CDTF">2019-06-18T05:50:23Z</dcterms:modified>
</cp:coreProperties>
</file>