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267" r:id="rId3"/>
    <p:sldId id="259" r:id="rId4"/>
    <p:sldId id="268" r:id="rId5"/>
    <p:sldId id="260" r:id="rId6"/>
    <p:sldId id="269" r:id="rId7"/>
    <p:sldId id="261" r:id="rId8"/>
    <p:sldId id="271" r:id="rId9"/>
    <p:sldId id="262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D74AC3-D9A5-4439-8AEB-59B692558A30}" type="datetimeFigureOut">
              <a:rPr lang="en-US" smtClean="0"/>
              <a:pPr/>
              <a:t>3/21/2021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3B2C-DD73-4CD3-9C0A-BF415AB2B6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692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4859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0509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6204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B2C-DD73-4CD3-9C0A-BF415AB2B66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8624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3048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u="sng" dirty="0"/>
          </a:p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ON  THE OTHER SHORE</a:t>
            </a:r>
          </a:p>
          <a:p>
            <a:pPr algn="ctr">
              <a:buNone/>
            </a:pPr>
            <a:r>
              <a:rPr lang="en-ZA" sz="4000" b="1" dirty="0"/>
              <a:t>148</a:t>
            </a:r>
            <a:endParaRPr lang="en-ZA" sz="4000" dirty="0"/>
          </a:p>
        </p:txBody>
      </p:sp>
      <p:sp>
        <p:nvSpPr>
          <p:cNvPr id="5" name="Bevel 4"/>
          <p:cNvSpPr/>
          <p:nvPr/>
        </p:nvSpPr>
        <p:spPr>
          <a:xfrm>
            <a:off x="4028123" y="3835908"/>
            <a:ext cx="108775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It is good enough for me.</a:t>
            </a:r>
          </a:p>
          <a:p>
            <a:pPr algn="ctr">
              <a:buNone/>
            </a:pPr>
            <a:endParaRPr lang="en-ZA" sz="10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191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I’ve got a Father over yonder,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I’ve got a Father over yonder,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I’ve got a Father over yonder,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the other shore.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It is good enough for me.</a:t>
            </a:r>
          </a:p>
          <a:p>
            <a:pPr algn="ctr">
              <a:buNone/>
            </a:pPr>
            <a:endParaRPr lang="en-ZA" sz="10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86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Some bright day I’ll go and see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Some bright day I’ll go and see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Some bright day I’ll go and see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the other shore.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It is good enough for me.</a:t>
            </a:r>
          </a:p>
          <a:p>
            <a:pPr algn="ctr">
              <a:buNone/>
            </a:pPr>
            <a:endParaRPr lang="en-ZA" sz="10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96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3429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Won’t that be a happy meeting!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Won’t that be a happy meeting!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Won’t that be a happy meeting!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the other shore.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It is good enough for me.</a:t>
            </a:r>
          </a:p>
          <a:p>
            <a:pPr algn="ctr">
              <a:buNone/>
            </a:pPr>
            <a:endParaRPr lang="en-ZA" sz="10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8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3581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That bright day may be tomorrow,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That bright day may be tomorrow,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That bright day may be tomorrow,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the other shore.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Give me that old time religion,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It is good enough for me.</a:t>
            </a:r>
          </a:p>
          <a:p>
            <a:pPr algn="ctr">
              <a:buNone/>
            </a:pPr>
            <a:endParaRPr lang="en-ZA" sz="10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AA1979E-72E0-4674-AF8D-8A8662BD887A}"/>
              </a:ext>
            </a:extLst>
          </p:cNvPr>
          <p:cNvSpPr/>
          <p:nvPr/>
        </p:nvSpPr>
        <p:spPr>
          <a:xfrm>
            <a:off x="4229100" y="5511997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843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</TotalTime>
  <Words>294</Words>
  <Application>Microsoft Office PowerPoint</Application>
  <PresentationFormat>On-screen Show (4:3)</PresentationFormat>
  <Paragraphs>78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</vt:lpstr>
      <vt:lpstr>Franklin Gothic Book</vt:lpstr>
      <vt:lpstr>Perpetua</vt:lpstr>
      <vt:lpstr>Wingdings 2</vt:lpstr>
      <vt:lpstr>Equity</vt:lpstr>
      <vt:lpstr>PowerPoint Presentation</vt:lpstr>
      <vt:lpstr>Chorus</vt:lpstr>
      <vt:lpstr>1.</vt:lpstr>
      <vt:lpstr>Chorus</vt:lpstr>
      <vt:lpstr>2.</vt:lpstr>
      <vt:lpstr>Chorus</vt:lpstr>
      <vt:lpstr>3.</vt:lpstr>
      <vt:lpstr>Chorus</vt:lpstr>
      <vt:lpstr>4.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18</cp:revision>
  <dcterms:created xsi:type="dcterms:W3CDTF">2006-08-16T00:00:00Z</dcterms:created>
  <dcterms:modified xsi:type="dcterms:W3CDTF">2021-03-21T02:29:02Z</dcterms:modified>
</cp:coreProperties>
</file>