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8" r:id="rId5"/>
    <p:sldId id="259" r:id="rId6"/>
    <p:sldId id="265" r:id="rId7"/>
    <p:sldId id="267" r:id="rId8"/>
    <p:sldId id="269" r:id="rId9"/>
    <p:sldId id="268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55EE2-6F19-4640-A7CB-5A34D12B4F5B}" type="datetimeFigureOut">
              <a:rPr lang="en-US" smtClean="0"/>
              <a:pPr/>
              <a:t>12/13/2024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E2A9A-DEF5-4463-BF3B-C5780778ED72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22723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2241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26026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E2A9A-DEF5-4463-BF3B-C5780778ED7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63358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8EA53-AC80-E9AE-FD6A-54F4796A7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301130-C67E-E1FA-D59B-EA4ABF6B1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49F829-E678-138E-ACBF-B38CE1E8A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6C9D8-24AF-A87F-A36C-957EA5056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FE00D-9669-26D7-F332-0A27CA518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38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F4E75-B0D4-333B-7B83-2EFFBD275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6287C-E94D-1600-6BD6-0EA2AE65ED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20B047-783D-9673-BB64-7DAAEE6C3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AD1BD-CF78-B799-FB4D-173BB07D4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15F8D-8543-1AB8-ED35-ABC146F69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03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6AEAB-CC9D-D4E2-B21C-54B0C8A09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44F1E3-0B41-E15B-52E5-20972BD2C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D525C-9AFE-BE3E-0A3E-31AC495B8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1A6C5-50A4-EEB8-1C23-34581B4E5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F9AA0-B23B-22E4-A81F-42A3DC0C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34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7D21F-01E0-73F1-F0F5-DCD72763F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B91003-7195-0705-4C81-0BF3598BE1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FEB6B5-AF5C-89BC-F2B6-85D03EB6BC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310E2-CC08-874D-8685-C920AF19A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EAFBAF-20AA-BAB9-B1BB-C5045AB8E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3A9C72-5976-C4F1-4D5C-7AA76861F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08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98DEE-6DDD-D1F5-8917-C985E5626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F5FB6-288D-ED37-DA56-6AD62151C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282873-FA74-E2F7-AA78-BE7A0F26D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303CB3-D6E6-4E1F-3278-7A7481FE1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3B013-78F3-782B-7F4E-F053065ACC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F45B29-ADB8-30ED-F88F-89F09934A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E81D14-45CC-DD8C-1056-5501994B1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EACE85-F9D5-1C5B-F255-3E515364A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4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F29E-3E63-47C2-B410-FC5CB702F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1F5E25-990B-4A28-AADB-5472E4AF5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E4F0DB-F0CD-A657-B4B4-35ABA9921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18A43-8A48-000F-2D6E-79F7B88FC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7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B744EA-E3A6-15FD-57FB-2EBD056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7DAA4F-2BEB-EF06-4757-BA83F711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461AFD-D872-8D14-A0D1-FEB7891DB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8B2DF-54A3-254C-6BCD-083B31C86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4F4E9-C6D4-E442-6690-B6FDFAAC1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58DC13-7EB4-AF93-D5E6-B4A0CEF16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7A2D6-30CF-3635-3F3E-6A52D8322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247D1F-D3EB-CCD4-427F-E2A077836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AB96E-9C28-A790-0A8F-B1FC02F09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65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B176F-EEC2-4C24-B732-91AF043E4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2005B4-24CD-53A6-63AD-CE56A8DF4B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07DC78-A519-5A6A-2039-6D699AC9B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8E497-5772-A5CE-8690-FC29EE969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94E4D2-1068-9EBC-84F3-1C78ECEC3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358A36-AE5F-2175-2F9C-D36E195A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3622A-9CA5-F8ED-F3DA-C8BD8C5DA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3823DC-ED1C-271E-6CFC-5BBA849BF7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70A83-184B-ABC8-F957-A2E0BC98D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280F7-6177-C85A-A723-3FBB76333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3C473-DEB9-3B52-DC56-582895864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38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9926CA-63F4-296B-25B5-AD55C77049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3B540-9E9C-1DCA-566C-77F2B7D672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CC829-5C14-1EBE-9B8F-9B3B34806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BEEC6-4378-0BE4-B94A-5A3BDB0BC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7A1BB-D120-2092-F411-57EE8AE7B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93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AC141-1419-3BAE-88FB-C77061576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3F46E-6490-C210-D383-0AF677701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70AD6-E8A2-3EE1-48C4-DEF00C2193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DC335-5627-5B67-A003-D83C96122A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D15EA-0494-6504-CE98-3DAF65A0E8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910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35814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endParaRPr lang="en-ZA" sz="66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WINGS   OF   A   DOVE</a:t>
            </a:r>
          </a:p>
          <a:p>
            <a:pPr algn="ctr">
              <a:buNone/>
            </a:pPr>
            <a:r>
              <a:rPr lang="en-ZA" sz="6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127</a:t>
            </a:r>
          </a:p>
        </p:txBody>
      </p:sp>
      <p:sp>
        <p:nvSpPr>
          <p:cNvPr id="4" name="Bevel 3"/>
          <p:cNvSpPr/>
          <p:nvPr/>
        </p:nvSpPr>
        <p:spPr>
          <a:xfrm>
            <a:off x="3886200" y="4159005"/>
            <a:ext cx="1338773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315200" cy="5715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Noah had drifted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floods many days,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searched for land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various ways;</a:t>
            </a:r>
          </a:p>
          <a:p>
            <a:pPr algn="ctr">
              <a:buNone/>
            </a:pPr>
            <a:endParaRPr lang="en-ZA" sz="105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Troubles he had some,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not from above,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gave him His sign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dove.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19F33C48-FAA7-2552-EDA1-11DC9FAB8980}"/>
              </a:ext>
            </a:extLst>
          </p:cNvPr>
          <p:cNvSpPr/>
          <p:nvPr/>
        </p:nvSpPr>
        <p:spPr>
          <a:xfrm>
            <a:off x="3884997" y="78828"/>
            <a:ext cx="1374005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1"/>
            <a:ext cx="9144000" cy="30479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snow- white dove,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sends down His pure, sweet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sign from above,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dove.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4DFEE3CC-4BF1-F290-DFFE-A48E626D31CF}"/>
              </a:ext>
            </a:extLst>
          </p:cNvPr>
          <p:cNvSpPr/>
          <p:nvPr/>
        </p:nvSpPr>
        <p:spPr>
          <a:xfrm>
            <a:off x="3489959" y="762000"/>
            <a:ext cx="2011682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DCE88-6320-CD28-8B33-53A11061F980}"/>
              </a:ext>
            </a:extLst>
          </p:cNvPr>
          <p:cNvSpPr txBox="1"/>
          <p:nvPr/>
        </p:nvSpPr>
        <p:spPr>
          <a:xfrm>
            <a:off x="3505200" y="786825"/>
            <a:ext cx="19389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315200" cy="5715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our Saviour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Came to earth one day;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was born in a stable,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manger of hay;</a:t>
            </a:r>
          </a:p>
          <a:p>
            <a:pPr algn="ctr">
              <a:buNone/>
            </a:pPr>
            <a:endParaRPr lang="en-ZA" sz="105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here rejected,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not from above,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gave us His sign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BDDFCBC-87CC-A469-5C0B-7F8ADFCFE948}"/>
              </a:ext>
            </a:extLst>
          </p:cNvPr>
          <p:cNvSpPr/>
          <p:nvPr/>
        </p:nvSpPr>
        <p:spPr>
          <a:xfrm>
            <a:off x="3808798" y="76200"/>
            <a:ext cx="1374005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8796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1"/>
            <a:ext cx="9144000" cy="30479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snow- white dove,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sends down His pure, sweet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sign from above,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dove.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4DFEE3CC-4BF1-F290-DFFE-A48E626D31CF}"/>
              </a:ext>
            </a:extLst>
          </p:cNvPr>
          <p:cNvSpPr/>
          <p:nvPr/>
        </p:nvSpPr>
        <p:spPr>
          <a:xfrm>
            <a:off x="3489959" y="762000"/>
            <a:ext cx="2011682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DCE88-6320-CD28-8B33-53A11061F980}"/>
              </a:ext>
            </a:extLst>
          </p:cNvPr>
          <p:cNvSpPr txBox="1"/>
          <p:nvPr/>
        </p:nvSpPr>
        <p:spPr>
          <a:xfrm>
            <a:off x="3505200" y="786825"/>
            <a:ext cx="19389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dirty="0"/>
          </a:p>
        </p:txBody>
      </p:sp>
    </p:spTree>
    <p:extLst>
      <p:ext uri="{BB962C8B-B14F-4D97-AF65-F5344CB8AC3E}">
        <p14:creationId xmlns:p14="http://schemas.microsoft.com/office/powerpoint/2010/main" val="174201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315200" cy="5715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I have suffered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many a way,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cried for healing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Both night and day;</a:t>
            </a:r>
          </a:p>
          <a:p>
            <a:pPr algn="ctr">
              <a:buNone/>
            </a:pPr>
            <a:endParaRPr lang="en-ZA" sz="105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Faith wasn’t forgotten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the Father above,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gave me His sign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D0EF560-B10D-6528-2180-6A1EE29BE92E}"/>
              </a:ext>
            </a:extLst>
          </p:cNvPr>
          <p:cNvSpPr/>
          <p:nvPr/>
        </p:nvSpPr>
        <p:spPr>
          <a:xfrm>
            <a:off x="3808798" y="76200"/>
            <a:ext cx="1374005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9618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1"/>
            <a:ext cx="9144000" cy="30479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snow- white dove,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sends down His pure, sweet love,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sign from above,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wings of a dove.</a:t>
            </a:r>
          </a:p>
          <a:p>
            <a:pPr algn="ctr">
              <a:buNone/>
            </a:pPr>
            <a:r>
              <a:rPr lang="en-GB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</a:p>
          <a:p>
            <a:pPr algn="ctr">
              <a:buNone/>
            </a:pPr>
            <a:r>
              <a:rPr lang="en-GB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4DFEE3CC-4BF1-F290-DFFE-A48E626D31CF}"/>
              </a:ext>
            </a:extLst>
          </p:cNvPr>
          <p:cNvSpPr/>
          <p:nvPr/>
        </p:nvSpPr>
        <p:spPr>
          <a:xfrm>
            <a:off x="3489959" y="762000"/>
            <a:ext cx="2011682" cy="685800"/>
          </a:xfrm>
          <a:prstGeom prst="diamond">
            <a:avLst/>
          </a:prstGeom>
          <a:ln w="2857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DCE88-6320-CD28-8B33-53A11061F980}"/>
              </a:ext>
            </a:extLst>
          </p:cNvPr>
          <p:cNvSpPr txBox="1"/>
          <p:nvPr/>
        </p:nvSpPr>
        <p:spPr>
          <a:xfrm>
            <a:off x="3505200" y="786825"/>
            <a:ext cx="19389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5191" y="4857351"/>
            <a:ext cx="829818" cy="139483"/>
          </a:xfrm>
          <a:prstGeom prst="actionButtonEnd">
            <a:avLst/>
          </a:prstGeom>
          <a:solidFill>
            <a:srgbClr val="FF0000"/>
          </a:solidFill>
          <a:ln w="28575" cmpd="sng">
            <a:solidFill>
              <a:schemeClr val="bg1"/>
            </a:solidFill>
            <a:prstDash val="solid"/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959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871417F-C88F-4F2F-A69E-80B7B902DB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1C2395-763B-4BC5-87C6-E583C0ADFB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9B4440-34AC-49FF-A099-3C0A4CEBCEC1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1113</TotalTime>
  <Words>235</Words>
  <Application>Microsoft Office PowerPoint</Application>
  <PresentationFormat>On-screen Show (4:3)</PresentationFormat>
  <Paragraphs>62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26</cp:revision>
  <dcterms:created xsi:type="dcterms:W3CDTF">2006-08-16T00:00:00Z</dcterms:created>
  <dcterms:modified xsi:type="dcterms:W3CDTF">2024-12-13T13:28:26Z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