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8" r:id="rId2"/>
    <p:sldId id="268" r:id="rId3"/>
    <p:sldId id="259" r:id="rId4"/>
    <p:sldId id="260" r:id="rId5"/>
    <p:sldId id="282" r:id="rId6"/>
    <p:sldId id="262" r:id="rId7"/>
    <p:sldId id="281" r:id="rId8"/>
    <p:sldId id="278" r:id="rId9"/>
    <p:sldId id="280" r:id="rId10"/>
    <p:sldId id="277" r:id="rId11"/>
    <p:sldId id="279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E7126-0B1D-49D8-A2B9-EA14B27D703E}" type="datetimeFigureOut">
              <a:rPr lang="en-US" smtClean="0"/>
              <a:pPr/>
              <a:t>12/26/2012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3991EC-2F30-4A6F-BCC1-FC3D5ED21C88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="" xmlns:p14="http://schemas.microsoft.com/office/powerpoint/2010/main" val="3256214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4</a:t>
            </a:fld>
            <a:endParaRPr lang="en-ZA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5</a:t>
            </a:fld>
            <a:endParaRPr lang="en-Z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6</a:t>
            </a:fld>
            <a:endParaRPr lang="en-ZA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7</a:t>
            </a:fld>
            <a:endParaRPr lang="en-Z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8</a:t>
            </a:fld>
            <a:endParaRPr lang="en-Z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9</a:t>
            </a:fld>
            <a:endParaRPr lang="en-Z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10</a:t>
            </a:fld>
            <a:endParaRPr lang="en-Z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3991EC-2F30-4A6F-BCC1-FC3D5ED21C88}" type="slidenum">
              <a:rPr lang="en-ZA" smtClean="0"/>
              <a:pPr/>
              <a:t>11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p:transition spd="med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spli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12/26/2012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split/>
  </p:transition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752600"/>
            <a:ext cx="7162800" cy="2590800"/>
          </a:xfrm>
          <a:ln>
            <a:noFill/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ZA" sz="7200" i="1" u="sng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Brush Script MT" pitchFamily="66" charset="0"/>
              </a:rPr>
              <a:t>One Day</a:t>
            </a:r>
          </a:p>
          <a:p>
            <a:pPr algn="ctr">
              <a:buNone/>
            </a:pPr>
            <a:r>
              <a:rPr lang="en-GB" sz="3200" i="1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itchFamily="34" charset="0"/>
                <a:cs typeface="Arial" pitchFamily="34" charset="0"/>
              </a:rPr>
              <a:t>60</a:t>
            </a:r>
            <a:endParaRPr lang="en-ZA" sz="3200" i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114800" y="3581400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0"/>
            <a:ext cx="7239000" cy="36576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85000" lnSpcReduction="20000"/>
          </a:bodyPr>
          <a:lstStyle/>
          <a:p>
            <a:pPr algn="ctr">
              <a:buNone/>
            </a:pPr>
            <a:r>
              <a:rPr lang="en-ZA" b="1" dirty="0" smtClean="0"/>
              <a:t> One day when heaven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Was filled with </a:t>
            </a:r>
            <a:r>
              <a:rPr lang="en-ZA" b="1" dirty="0" smtClean="0"/>
              <a:t>His praises,</a:t>
            </a:r>
          </a:p>
          <a:p>
            <a:pPr algn="ctr">
              <a:buNone/>
            </a:pPr>
            <a:r>
              <a:rPr lang="en-ZA" b="1" dirty="0" smtClean="0"/>
              <a:t>One day when sin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Was as </a:t>
            </a:r>
            <a:r>
              <a:rPr lang="en-ZA" b="1" dirty="0" smtClean="0"/>
              <a:t>black </a:t>
            </a:r>
            <a:r>
              <a:rPr lang="en-ZA" b="1" dirty="0" smtClean="0"/>
              <a:t>as </a:t>
            </a:r>
            <a:r>
              <a:rPr lang="en-ZA" b="1" dirty="0" smtClean="0"/>
              <a:t>could be,</a:t>
            </a:r>
          </a:p>
          <a:p>
            <a:pPr algn="ctr">
              <a:buNone/>
            </a:pPr>
            <a:r>
              <a:rPr lang="en-ZA" b="1" dirty="0" smtClean="0"/>
              <a:t>Jesus came forth to be born of a virgin,</a:t>
            </a:r>
          </a:p>
          <a:p>
            <a:pPr algn="ctr">
              <a:buNone/>
            </a:pPr>
            <a:r>
              <a:rPr lang="en-ZA" b="1" dirty="0" smtClean="0"/>
              <a:t>Dwelt amongst men, </a:t>
            </a:r>
          </a:p>
          <a:p>
            <a:pPr algn="ctr">
              <a:buNone/>
            </a:pPr>
            <a:r>
              <a:rPr lang="en-ZA" b="1" dirty="0" smtClean="0"/>
              <a:t>My example </a:t>
            </a:r>
            <a:r>
              <a:rPr lang="en-ZA" b="1" dirty="0" smtClean="0"/>
              <a:t>is He! </a:t>
            </a:r>
          </a:p>
          <a:p>
            <a:pPr algn="ctr">
              <a:buNone/>
            </a:pPr>
            <a:r>
              <a:rPr lang="en-ZA" b="1" dirty="0" smtClean="0"/>
              <a:t>Glorious Saviour, </a:t>
            </a:r>
          </a:p>
          <a:p>
            <a:pPr algn="ctr">
              <a:buNone/>
            </a:pPr>
            <a:r>
              <a:rPr lang="en-ZA" b="1" dirty="0" smtClean="0"/>
              <a:t>This Jesus </a:t>
            </a:r>
            <a:r>
              <a:rPr lang="en-ZA" b="1" dirty="0" smtClean="0"/>
              <a:t>is mine!</a:t>
            </a:r>
            <a:endParaRPr lang="en-ZA" b="1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67200" y="664464"/>
            <a:ext cx="1143000" cy="402336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ZA" sz="1800" i="1" dirty="0" smtClean="0">
                <a:solidFill>
                  <a:srgbClr val="FFFF00"/>
                </a:solidFill>
              </a:rPr>
              <a:t>            </a:t>
            </a:r>
            <a:r>
              <a:rPr lang="en-ZA" sz="2000" b="1" i="1" dirty="0" smtClean="0">
                <a:solidFill>
                  <a:srgbClr val="FFFF00"/>
                </a:solidFill>
              </a:rPr>
              <a:t>1</a:t>
            </a:r>
            <a:r>
              <a:rPr lang="en-ZA" sz="1800" dirty="0" smtClean="0">
                <a:solidFill>
                  <a:srgbClr val="FFFF00"/>
                </a:solidFill>
              </a:rPr>
              <a:t/>
            </a:r>
            <a:br>
              <a:rPr lang="en-ZA" sz="1800" dirty="0" smtClean="0">
                <a:solidFill>
                  <a:srgbClr val="FFFF00"/>
                </a:solidFill>
              </a:rPr>
            </a:br>
            <a:r>
              <a:rPr lang="en-ZA" sz="1800" i="1" dirty="0" smtClean="0">
                <a:solidFill>
                  <a:srgbClr val="FFFF00"/>
                </a:solidFill>
              </a:rPr>
              <a:t>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7200" y="685800"/>
            <a:ext cx="1143000" cy="402336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pPr algn="l"/>
            <a:r>
              <a:rPr lang="en-ZA" sz="1800" i="1" dirty="0" smtClean="0">
                <a:solidFill>
                  <a:srgbClr val="FFFF00"/>
                </a:solidFill>
              </a:rPr>
              <a:t>C H O R U S</a:t>
            </a:r>
            <a:endParaRPr lang="en-ZA" sz="1800" dirty="0">
              <a:solidFill>
                <a:srgbClr val="FFFF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524000"/>
            <a:ext cx="6400800" cy="36576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r>
              <a:rPr lang="en-ZA" b="1" i="1" dirty="0" smtClean="0"/>
              <a:t>Living, He loved me; </a:t>
            </a:r>
          </a:p>
          <a:p>
            <a:pPr algn="ctr">
              <a:buNone/>
            </a:pPr>
            <a:r>
              <a:rPr lang="en-ZA" b="1" i="1" dirty="0" smtClean="0"/>
              <a:t>Dying,  He saved me;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Buried, He carried my sins far away;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Rising, He justified freely forever;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One day He’s coming oh, </a:t>
            </a:r>
          </a:p>
          <a:p>
            <a:pPr algn="ctr">
              <a:buNone/>
            </a:pPr>
            <a:r>
              <a:rPr lang="en-ZA" b="1" i="1" dirty="0" smtClean="0"/>
              <a:t>Glorious day!</a:t>
            </a:r>
            <a:endParaRPr lang="en-ZA" dirty="0" smtClean="0"/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0"/>
            <a:ext cx="7239000" cy="35814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One day they led Him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Up Calvary’s </a:t>
            </a:r>
            <a:r>
              <a:rPr lang="en-ZA" b="1" dirty="0" smtClean="0"/>
              <a:t>mountain,</a:t>
            </a:r>
          </a:p>
          <a:p>
            <a:pPr algn="ctr">
              <a:buNone/>
            </a:pPr>
            <a:r>
              <a:rPr lang="en-ZA" b="1" dirty="0" smtClean="0"/>
              <a:t>One day they nailed Him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To die on </a:t>
            </a:r>
            <a:r>
              <a:rPr lang="en-ZA" b="1" dirty="0" smtClean="0"/>
              <a:t>the tree;</a:t>
            </a:r>
          </a:p>
          <a:p>
            <a:pPr algn="ctr">
              <a:buNone/>
            </a:pPr>
            <a:r>
              <a:rPr lang="en-ZA" b="1" dirty="0" smtClean="0"/>
              <a:t>Suffering anguish, despised and rejected:</a:t>
            </a:r>
          </a:p>
          <a:p>
            <a:pPr algn="ctr">
              <a:buNone/>
            </a:pPr>
            <a:r>
              <a:rPr lang="en-ZA" b="1" dirty="0" smtClean="0"/>
              <a:t>Bearing our sins, </a:t>
            </a:r>
          </a:p>
          <a:p>
            <a:pPr algn="ctr">
              <a:buNone/>
            </a:pPr>
            <a:r>
              <a:rPr lang="en-ZA" b="1" dirty="0" smtClean="0"/>
              <a:t>My Redeemer is He!</a:t>
            </a:r>
          </a:p>
          <a:p>
            <a:pPr algn="ctr">
              <a:buNone/>
            </a:pPr>
            <a:endParaRPr lang="en-ZA" b="1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267200" y="664464"/>
            <a:ext cx="1143000" cy="40233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800" b="0" i="1" u="none" strike="noStrike" kern="1200" cap="none" spc="-10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</a:t>
            </a:r>
            <a:r>
              <a:rPr lang="en-ZA" sz="2000" b="1" i="1" spc="-100" dirty="0" smtClean="0">
                <a:solidFill>
                  <a:srgbClr val="FFFF00"/>
                </a:solidFill>
              </a:rPr>
              <a:t>2</a:t>
            </a:r>
            <a:r>
              <a:rPr kumimoji="0" lang="en-ZA" sz="1800" b="0" i="0" u="none" strike="noStrike" kern="1200" cap="none" spc="-10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/>
            </a:r>
            <a:br>
              <a:rPr kumimoji="0" lang="en-ZA" sz="1800" b="0" i="0" u="none" strike="noStrike" kern="1200" cap="none" spc="-10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ZA" sz="1800" b="0" i="1" u="none" strike="noStrike" kern="1200" cap="none" spc="-10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endParaRPr kumimoji="0" lang="en-ZA" sz="3200" b="0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524000"/>
            <a:ext cx="6400800" cy="36576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r>
              <a:rPr lang="en-ZA" b="1" i="1" dirty="0" smtClean="0"/>
              <a:t>Living, He loved me; </a:t>
            </a:r>
          </a:p>
          <a:p>
            <a:pPr algn="ctr">
              <a:buNone/>
            </a:pPr>
            <a:r>
              <a:rPr lang="en-ZA" b="1" i="1" dirty="0" smtClean="0"/>
              <a:t>Dying,  He saved me;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Buried, He carried my sins far away;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Rising, He justified freely forever;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One day He’s coming oh, </a:t>
            </a:r>
          </a:p>
          <a:p>
            <a:pPr algn="ctr">
              <a:buNone/>
            </a:pPr>
            <a:r>
              <a:rPr lang="en-ZA" b="1" i="1" dirty="0" smtClean="0"/>
              <a:t>Glorious day!</a:t>
            </a:r>
            <a:endParaRPr lang="en-ZA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267200" y="685800"/>
            <a:ext cx="1143000" cy="40233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800" b="0" i="1" u="none" strike="noStrike" kern="1200" cap="none" spc="-10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H O R U S</a:t>
            </a:r>
            <a:endParaRPr kumimoji="0" lang="en-ZA" sz="1800" b="0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0"/>
            <a:ext cx="7010400" cy="37338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85000" lnSpcReduction="10000"/>
          </a:bodyPr>
          <a:lstStyle/>
          <a:p>
            <a:pPr algn="ctr">
              <a:buNone/>
            </a:pP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One day they left Him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Alone in </a:t>
            </a:r>
            <a:r>
              <a:rPr lang="en-ZA" b="1" dirty="0" smtClean="0"/>
              <a:t>the garden, </a:t>
            </a:r>
          </a:p>
          <a:p>
            <a:pPr algn="ctr">
              <a:buNone/>
            </a:pPr>
            <a:r>
              <a:rPr lang="en-ZA" b="1" dirty="0" smtClean="0"/>
              <a:t>One day He rested,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From suffering </a:t>
            </a:r>
            <a:r>
              <a:rPr lang="en-ZA" b="1" dirty="0" smtClean="0"/>
              <a:t>free;</a:t>
            </a:r>
          </a:p>
          <a:p>
            <a:pPr algn="ctr">
              <a:buNone/>
            </a:pPr>
            <a:r>
              <a:rPr lang="en-ZA" b="1" dirty="0" smtClean="0"/>
              <a:t>Angels came down o’er His tomb to keep vigil;</a:t>
            </a:r>
          </a:p>
          <a:p>
            <a:pPr algn="ctr">
              <a:buNone/>
            </a:pPr>
            <a:r>
              <a:rPr lang="en-ZA" b="1" dirty="0" smtClean="0"/>
              <a:t>Hope of the hopeless,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My Saviour </a:t>
            </a:r>
            <a:r>
              <a:rPr lang="en-ZA" b="1" dirty="0" smtClean="0"/>
              <a:t>is He!</a:t>
            </a:r>
          </a:p>
          <a:p>
            <a:pPr algn="ctr">
              <a:buNone/>
            </a:pPr>
            <a:endParaRPr lang="en-ZA" b="1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67200" y="664464"/>
            <a:ext cx="1143000" cy="402336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ZA" sz="1800" i="1" dirty="0" smtClean="0">
                <a:solidFill>
                  <a:srgbClr val="FFFF00"/>
                </a:solidFill>
              </a:rPr>
              <a:t>            </a:t>
            </a:r>
            <a:r>
              <a:rPr lang="en-ZA" sz="2000" b="1" i="1" dirty="0" smtClean="0">
                <a:solidFill>
                  <a:srgbClr val="FFFF00"/>
                </a:solidFill>
              </a:rPr>
              <a:t>3</a:t>
            </a:r>
            <a:r>
              <a:rPr lang="en-ZA" sz="1800" dirty="0" smtClean="0">
                <a:solidFill>
                  <a:srgbClr val="FFFF00"/>
                </a:solidFill>
              </a:rPr>
              <a:t/>
            </a:r>
            <a:br>
              <a:rPr lang="en-ZA" sz="1800" dirty="0" smtClean="0">
                <a:solidFill>
                  <a:srgbClr val="FFFF00"/>
                </a:solidFill>
              </a:rPr>
            </a:br>
            <a:r>
              <a:rPr lang="en-ZA" sz="1800" i="1" dirty="0" smtClean="0">
                <a:solidFill>
                  <a:srgbClr val="FFFF00"/>
                </a:solidFill>
              </a:rPr>
              <a:t>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524000"/>
            <a:ext cx="6400800" cy="36576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r>
              <a:rPr lang="en-ZA" b="1" i="1" dirty="0" smtClean="0"/>
              <a:t>Living, He loved me; </a:t>
            </a:r>
          </a:p>
          <a:p>
            <a:pPr algn="ctr">
              <a:buNone/>
            </a:pPr>
            <a:r>
              <a:rPr lang="en-ZA" b="1" i="1" dirty="0" smtClean="0"/>
              <a:t>Dying,  He saved me;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Buried, He carried my sins far away;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Rising, He justified freely forever;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One day He’s coming oh, </a:t>
            </a:r>
          </a:p>
          <a:p>
            <a:pPr algn="ctr">
              <a:buNone/>
            </a:pPr>
            <a:r>
              <a:rPr lang="en-ZA" b="1" i="1" dirty="0" smtClean="0"/>
              <a:t>Glorious day!</a:t>
            </a:r>
            <a:endParaRPr lang="en-ZA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267200" y="685800"/>
            <a:ext cx="1143000" cy="40233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800" b="0" i="1" u="none" strike="noStrike" kern="1200" cap="none" spc="-10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H O R U S</a:t>
            </a:r>
            <a:endParaRPr kumimoji="0" lang="en-ZA" sz="1800" b="0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0"/>
            <a:ext cx="7239000" cy="35814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One day the grave could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Conceal Him no </a:t>
            </a:r>
            <a:r>
              <a:rPr lang="en-ZA" b="1" dirty="0" smtClean="0"/>
              <a:t>longer,</a:t>
            </a:r>
          </a:p>
          <a:p>
            <a:pPr algn="ctr">
              <a:buNone/>
            </a:pPr>
            <a:r>
              <a:rPr lang="en-ZA" b="1" dirty="0" smtClean="0"/>
              <a:t>One day the stone rolled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Away </a:t>
            </a:r>
            <a:r>
              <a:rPr lang="en-ZA" b="1" dirty="0" smtClean="0"/>
              <a:t>f</a:t>
            </a:r>
            <a:r>
              <a:rPr lang="en-ZA" b="1" dirty="0" smtClean="0"/>
              <a:t>rom the </a:t>
            </a:r>
            <a:r>
              <a:rPr lang="en-ZA" b="1" dirty="0" smtClean="0"/>
              <a:t>door;</a:t>
            </a:r>
          </a:p>
          <a:p>
            <a:pPr algn="ctr">
              <a:buNone/>
            </a:pPr>
            <a:r>
              <a:rPr lang="en-ZA" b="1" dirty="0" smtClean="0"/>
              <a:t>Then </a:t>
            </a:r>
            <a:r>
              <a:rPr lang="en-ZA" b="1" dirty="0" smtClean="0"/>
              <a:t>He arose</a:t>
            </a:r>
            <a:r>
              <a:rPr lang="en-ZA" b="1" dirty="0" smtClean="0"/>
              <a:t>, over death He has conquered;</a:t>
            </a:r>
          </a:p>
          <a:p>
            <a:pPr algn="ctr">
              <a:buNone/>
            </a:pPr>
            <a:r>
              <a:rPr lang="en-ZA" b="1" dirty="0" smtClean="0"/>
              <a:t>Now is ascended,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My Lord </a:t>
            </a:r>
            <a:r>
              <a:rPr lang="en-ZA" b="1" dirty="0" smtClean="0"/>
              <a:t>evermore!</a:t>
            </a:r>
          </a:p>
          <a:p>
            <a:pPr algn="ctr">
              <a:buNone/>
            </a:pPr>
            <a:endParaRPr lang="en-ZA" b="1" dirty="0" smtClean="0"/>
          </a:p>
          <a:p>
            <a:pPr algn="ctr">
              <a:buNone/>
            </a:pPr>
            <a:endParaRPr lang="en-ZA" b="1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67200" y="685800"/>
            <a:ext cx="1143000" cy="402336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ZA" sz="1800" i="1" dirty="0" smtClean="0">
                <a:solidFill>
                  <a:srgbClr val="FFFF00"/>
                </a:solidFill>
              </a:rPr>
              <a:t>            </a:t>
            </a:r>
            <a:r>
              <a:rPr lang="en-ZA" sz="2000" b="1" i="1" dirty="0" smtClean="0">
                <a:solidFill>
                  <a:srgbClr val="FFFF00"/>
                </a:solidFill>
              </a:rPr>
              <a:t>4</a:t>
            </a:r>
            <a:r>
              <a:rPr lang="en-ZA" sz="1800" dirty="0" smtClean="0">
                <a:solidFill>
                  <a:srgbClr val="FFFF00"/>
                </a:solidFill>
              </a:rPr>
              <a:t/>
            </a:r>
            <a:br>
              <a:rPr lang="en-ZA" sz="1800" dirty="0" smtClean="0">
                <a:solidFill>
                  <a:srgbClr val="FFFF00"/>
                </a:solidFill>
              </a:rPr>
            </a:br>
            <a:r>
              <a:rPr lang="en-ZA" sz="1800" i="1" dirty="0" smtClean="0">
                <a:solidFill>
                  <a:srgbClr val="FFFF00"/>
                </a:solidFill>
              </a:rPr>
              <a:t>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524000"/>
            <a:ext cx="6400800" cy="36576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r>
              <a:rPr lang="en-ZA" b="1" i="1" dirty="0" smtClean="0"/>
              <a:t>Living, He loved me; </a:t>
            </a:r>
          </a:p>
          <a:p>
            <a:pPr algn="ctr">
              <a:buNone/>
            </a:pPr>
            <a:r>
              <a:rPr lang="en-ZA" b="1" i="1" dirty="0" smtClean="0"/>
              <a:t>Dying,  He saved me;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Buried, He carried my sins far away;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Rising, He justified freely forever;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One day He’s coming oh, </a:t>
            </a:r>
          </a:p>
          <a:p>
            <a:pPr algn="ctr">
              <a:buNone/>
            </a:pPr>
            <a:r>
              <a:rPr lang="en-ZA" b="1" i="1" dirty="0" smtClean="0"/>
              <a:t>Glorious day!</a:t>
            </a:r>
            <a:endParaRPr lang="en-ZA" dirty="0" smtClean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267200" y="685800"/>
            <a:ext cx="1143000" cy="40233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800" b="0" i="1" u="none" strike="noStrike" kern="1200" cap="none" spc="-10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H O R U S</a:t>
            </a:r>
            <a:endParaRPr kumimoji="0" lang="en-ZA" sz="1800" b="0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524000"/>
            <a:ext cx="7162800" cy="37338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fontScale="92500" lnSpcReduction="20000"/>
          </a:bodyPr>
          <a:lstStyle/>
          <a:p>
            <a:pPr algn="ctr">
              <a:buNone/>
            </a:pP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One day the trumpet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Will sound </a:t>
            </a:r>
            <a:r>
              <a:rPr lang="en-ZA" b="1" dirty="0" smtClean="0"/>
              <a:t>for His coming,</a:t>
            </a:r>
          </a:p>
          <a:p>
            <a:pPr algn="ctr">
              <a:buNone/>
            </a:pPr>
            <a:r>
              <a:rPr lang="en-ZA" b="1" dirty="0" smtClean="0"/>
              <a:t>One day the skies with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His </a:t>
            </a:r>
            <a:r>
              <a:rPr lang="en-ZA" b="1" dirty="0" smtClean="0"/>
              <a:t>glories will shine;</a:t>
            </a:r>
          </a:p>
          <a:p>
            <a:pPr algn="ctr">
              <a:buNone/>
            </a:pPr>
            <a:r>
              <a:rPr lang="en-ZA" b="1" dirty="0" smtClean="0"/>
              <a:t>Wonderful day, my beloved ones bringing;</a:t>
            </a:r>
          </a:p>
          <a:p>
            <a:pPr algn="ctr">
              <a:buNone/>
            </a:pPr>
            <a:r>
              <a:rPr lang="en-ZA" b="1" dirty="0" smtClean="0"/>
              <a:t>Glorious Saviour, </a:t>
            </a:r>
            <a:endParaRPr lang="en-ZA" b="1" dirty="0" smtClean="0"/>
          </a:p>
          <a:p>
            <a:pPr algn="ctr">
              <a:buNone/>
            </a:pPr>
            <a:r>
              <a:rPr lang="en-ZA" b="1" dirty="0" smtClean="0"/>
              <a:t>This Jesus </a:t>
            </a:r>
            <a:r>
              <a:rPr lang="en-ZA" b="1" dirty="0" smtClean="0"/>
              <a:t>is mine!</a:t>
            </a:r>
          </a:p>
          <a:p>
            <a:pPr algn="ctr">
              <a:buNone/>
            </a:pPr>
            <a:endParaRPr lang="en-ZA" b="1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267200" y="664464"/>
            <a:ext cx="1143000" cy="402336"/>
          </a:xfr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/>
          <a:lstStyle/>
          <a:p>
            <a:r>
              <a:rPr lang="en-ZA" sz="1800" i="1" dirty="0" smtClean="0">
                <a:solidFill>
                  <a:srgbClr val="FFFF00"/>
                </a:solidFill>
              </a:rPr>
              <a:t>            </a:t>
            </a:r>
            <a:r>
              <a:rPr lang="en-ZA" sz="2000" b="1" i="1" dirty="0" smtClean="0">
                <a:solidFill>
                  <a:srgbClr val="FFFF00"/>
                </a:solidFill>
              </a:rPr>
              <a:t>5</a:t>
            </a:r>
            <a:r>
              <a:rPr lang="en-ZA" sz="1800" dirty="0" smtClean="0">
                <a:solidFill>
                  <a:srgbClr val="FFFF00"/>
                </a:solidFill>
              </a:rPr>
              <a:t/>
            </a:r>
            <a:br>
              <a:rPr lang="en-ZA" sz="1800" dirty="0" smtClean="0">
                <a:solidFill>
                  <a:srgbClr val="FFFF00"/>
                </a:solidFill>
              </a:rPr>
            </a:br>
            <a:r>
              <a:rPr lang="en-ZA" sz="1800" i="1" dirty="0" smtClean="0">
                <a:solidFill>
                  <a:srgbClr val="FFFF00"/>
                </a:solidFill>
              </a:rPr>
              <a:t> </a:t>
            </a:r>
            <a:endParaRPr lang="en-ZA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2600" y="1524000"/>
            <a:ext cx="6400800" cy="3657600"/>
          </a:xfrm>
          <a:ln>
            <a:noFill/>
          </a:ln>
          <a:effectLst>
            <a:glow rad="228600">
              <a:schemeClr val="tx1"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>
            <a:normAutofit lnSpcReduction="10000"/>
          </a:bodyPr>
          <a:lstStyle/>
          <a:p>
            <a:pPr algn="ctr">
              <a:buNone/>
            </a:pPr>
            <a:endParaRPr lang="en-ZA" b="1" i="1" dirty="0" smtClean="0"/>
          </a:p>
          <a:p>
            <a:pPr algn="ctr">
              <a:buNone/>
            </a:pPr>
            <a:r>
              <a:rPr lang="en-ZA" b="1" i="1" dirty="0" smtClean="0"/>
              <a:t>Living, He loved me; </a:t>
            </a:r>
          </a:p>
          <a:p>
            <a:pPr algn="ctr">
              <a:buNone/>
            </a:pPr>
            <a:r>
              <a:rPr lang="en-ZA" b="1" i="1" dirty="0" smtClean="0"/>
              <a:t>Dying,  He saved me;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Buried, He carried my sins far away;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Rising, He justified freely forever;</a:t>
            </a:r>
            <a:endParaRPr lang="en-ZA" dirty="0" smtClean="0"/>
          </a:p>
          <a:p>
            <a:pPr algn="ctr">
              <a:buNone/>
            </a:pPr>
            <a:r>
              <a:rPr lang="en-ZA" b="1" i="1" dirty="0" smtClean="0"/>
              <a:t>One day He’s coming oh, </a:t>
            </a:r>
          </a:p>
          <a:p>
            <a:pPr algn="ctr">
              <a:buNone/>
            </a:pPr>
            <a:r>
              <a:rPr lang="en-ZA" b="1" i="1" dirty="0" smtClean="0"/>
              <a:t>Glorious day!</a:t>
            </a:r>
            <a:endParaRPr lang="en-ZA" dirty="0" smtClean="0"/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495800" y="5410200"/>
            <a:ext cx="685800" cy="228600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4267200" y="685800"/>
            <a:ext cx="1143000" cy="402336"/>
          </a:xfrm>
          <a:prstGeom prst="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vert="horz" anchor="t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ZA" sz="1800" b="0" i="1" u="none" strike="noStrike" kern="1200" cap="none" spc="-10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H O R U S</a:t>
            </a:r>
            <a:endParaRPr kumimoji="0" lang="en-ZA" sz="1800" b="0" i="0" u="none" strike="noStrike" kern="1200" cap="none" spc="-10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276</TotalTime>
  <Words>437</Words>
  <Application>Microsoft Office PowerPoint</Application>
  <PresentationFormat>On-screen Show (4:3)</PresentationFormat>
  <Paragraphs>99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Metro</vt:lpstr>
      <vt:lpstr>Slide 1</vt:lpstr>
      <vt:lpstr>            1  </vt:lpstr>
      <vt:lpstr>C H O R U S</vt:lpstr>
      <vt:lpstr>Slide 4</vt:lpstr>
      <vt:lpstr>Slide 5</vt:lpstr>
      <vt:lpstr>            3  </vt:lpstr>
      <vt:lpstr>Slide 7</vt:lpstr>
      <vt:lpstr>            4  </vt:lpstr>
      <vt:lpstr>Slide 9</vt:lpstr>
      <vt:lpstr>            5  </vt:lpstr>
      <vt:lpstr>Slide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Ukelo</cp:lastModifiedBy>
  <cp:revision>19</cp:revision>
  <dcterms:created xsi:type="dcterms:W3CDTF">2006-08-16T00:00:00Z</dcterms:created>
  <dcterms:modified xsi:type="dcterms:W3CDTF">2012-12-26T19:10:26Z</dcterms:modified>
</cp:coreProperties>
</file>