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4" r:id="rId6"/>
    <p:sldId id="261" r:id="rId7"/>
    <p:sldId id="265" r:id="rId8"/>
    <p:sldId id="262" r:id="rId9"/>
    <p:sldId id="267" r:id="rId10"/>
    <p:sldId id="263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5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33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892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51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15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7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004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68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40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2790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518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855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E7CB4-1AF8-4158-ABAA-3D5F0C3CBD8E}" type="datetimeFigureOut">
              <a:rPr lang="en-US" smtClean="0"/>
              <a:t>3/9/2020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3B0F1-3B34-41A3-8D25-DB2550BBA8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71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365" y="188260"/>
            <a:ext cx="11887200" cy="6494928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6700" b="1" smtClean="0">
                <a:solidFill>
                  <a:srgbClr val="FFFF00"/>
                </a:solidFill>
                <a:latin typeface="Cambria" panose="02040503050406030204" pitchFamily="18" charset="0"/>
              </a:rPr>
              <a:t>One Sweetly </a:t>
            </a:r>
            <a:r>
              <a:rPr lang="en-ZA" sz="6700" b="1">
                <a:solidFill>
                  <a:srgbClr val="FFFF00"/>
                </a:solidFill>
                <a:latin typeface="Cambria" panose="02040503050406030204" pitchFamily="18" charset="0"/>
              </a:rPr>
              <a:t>S</a:t>
            </a:r>
            <a:r>
              <a:rPr lang="en-ZA" sz="6700" b="1" smtClean="0">
                <a:solidFill>
                  <a:srgbClr val="FFFF00"/>
                </a:solidFill>
                <a:latin typeface="Cambria" panose="02040503050406030204" pitchFamily="18" charset="0"/>
              </a:rPr>
              <a:t>olemn </a:t>
            </a:r>
            <a:r>
              <a:rPr lang="en-ZA" sz="6700" b="1" dirty="0">
                <a:solidFill>
                  <a:srgbClr val="FFFF00"/>
                </a:solidFill>
                <a:latin typeface="Cambria" panose="02040503050406030204" pitchFamily="18" charset="0"/>
              </a:rPr>
              <a:t>T</a:t>
            </a:r>
            <a:r>
              <a:rPr lang="en-ZA" sz="6700" b="1" smtClean="0">
                <a:solidFill>
                  <a:srgbClr val="FFFF00"/>
                </a:solidFill>
                <a:latin typeface="Cambria" panose="02040503050406030204" pitchFamily="18" charset="0"/>
              </a:rPr>
              <a:t>hought</a:t>
            </a: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763</a:t>
            </a:r>
            <a:br>
              <a:rPr lang="en-ZA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4" name="Bevel 3"/>
          <p:cNvSpPr/>
          <p:nvPr/>
        </p:nvSpPr>
        <p:spPr>
          <a:xfrm>
            <a:off x="5446874" y="3314701"/>
            <a:ext cx="1316182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41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One sweetly solemn thought</a:t>
            </a:r>
            <a:b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Comes to me o’er and o’er;</a:t>
            </a:r>
            <a:b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Nearer my Home today am I</a:t>
            </a:r>
            <a:b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Than </a:t>
            </a:r>
            <a:r>
              <a:rPr lang="en-ZA" sz="5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 I’ve been before.</a:t>
            </a: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897959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2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Nearer my Home today am I</a:t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Than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I’ve been before.</a:t>
            </a:r>
            <a:endParaRPr lang="en-US" sz="5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5047" y="866732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4504" y="92784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05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Father’s House,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Where many Mansions be;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the great white throne today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the crystal sea.</a:t>
            </a:r>
            <a:endParaRPr lang="en-US" sz="54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897959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93975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Nearer my Home today am I</a:t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Than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I’ve been before.</a:t>
            </a:r>
            <a:endParaRPr lang="en-US" sz="5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5047" y="866732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4504" y="92784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600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the bound of Life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Where burdens are laid down;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to leave the heavy cross,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to gain the crown</a:t>
            </a:r>
            <a:endParaRPr lang="en-US" sz="54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897959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89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Nearer my Home today am I</a:t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Than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I’ve been before.</a:t>
            </a:r>
            <a:endParaRPr lang="en-US" sz="5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5047" y="866732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4504" y="92784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969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Father, perfect my trust!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Strengthen my </a:t>
            </a:r>
            <a:r>
              <a:rPr lang="en-ZA" sz="54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pow’r</a:t>
            </a: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of faith!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Nor let me stand, at last, alone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Upon the shore of death.</a:t>
            </a:r>
            <a:endParaRPr lang="en-US" sz="54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897959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62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Nearer my Home today am I</a:t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Than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I’ve been before.</a:t>
            </a:r>
            <a:endParaRPr lang="en-US" sz="5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5047" y="866732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4504" y="92784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7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lvl="0" indent="0" algn="ctr">
              <a:buNone/>
            </a:pP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Be Thee near when my feet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Are slipping o’er the brink;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For it may be I’m nearer Home,</a:t>
            </a:r>
            <a:b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now than I think.</a:t>
            </a:r>
            <a:endParaRPr lang="en-US" sz="54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359675" y="897959"/>
            <a:ext cx="1472650" cy="624548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89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918" y="188260"/>
            <a:ext cx="11940988" cy="6494928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Nearer my Home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Nearer my Home today am I</a:t>
            </a:r>
            <a:b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Than </a:t>
            </a:r>
            <a:r>
              <a:rPr lang="en-ZA" sz="54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e’er</a:t>
            </a:r>
            <a:r>
              <a:rPr lang="en-ZA" sz="5400" b="1" i="1" dirty="0">
                <a:solidFill>
                  <a:schemeClr val="bg1"/>
                </a:solidFill>
                <a:latin typeface="Cambria" panose="02040503050406030204" pitchFamily="18" charset="0"/>
              </a:rPr>
              <a:t> I’ve been before.</a:t>
            </a:r>
            <a:endParaRPr lang="en-US" sz="5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205047" y="866732"/>
            <a:ext cx="1781907" cy="687003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74504" y="92784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5576277" y="5410201"/>
            <a:ext cx="1039446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983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</TotalTime>
  <Words>52</Words>
  <Application>Microsoft Office PowerPoint</Application>
  <PresentationFormat>Widescreen</PresentationFormat>
  <Paragraphs>42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 One Sweetly Solemn Thought 763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c</cp:lastModifiedBy>
  <cp:revision>5</cp:revision>
  <dcterms:created xsi:type="dcterms:W3CDTF">2020-03-09T08:56:35Z</dcterms:created>
  <dcterms:modified xsi:type="dcterms:W3CDTF">2020-03-09T09:20:07Z</dcterms:modified>
</cp:coreProperties>
</file>