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ZA" sz="80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rPr>
              <a:t>Only believe </a:t>
            </a:r>
            <a:r>
              <a:rPr lang="en-ZA" b="1" i="1" dirty="0" smtClean="0"/>
              <a:t/>
            </a:r>
            <a:br>
              <a:rPr lang="en-ZA" b="1" i="1" dirty="0" smtClean="0"/>
            </a:br>
            <a:r>
              <a:rPr lang="en-ZA" sz="2200" b="1" i="1" dirty="0">
                <a:solidFill>
                  <a:srgbClr val="00B0F0"/>
                </a:solidFill>
              </a:rPr>
              <a:t>(</a:t>
            </a:r>
            <a:r>
              <a:rPr lang="en-ZA" sz="2200" b="1" i="1" dirty="0" smtClean="0">
                <a:solidFill>
                  <a:srgbClr val="00B0F0"/>
                </a:solidFill>
              </a:rPr>
              <a:t>C </a:t>
            </a:r>
            <a:r>
              <a:rPr lang="en-ZA" sz="2200" b="1" i="1" dirty="0">
                <a:solidFill>
                  <a:srgbClr val="00B0F0"/>
                </a:solidFill>
              </a:rPr>
              <a:t>H O R U </a:t>
            </a:r>
            <a:r>
              <a:rPr lang="en-ZA" sz="2200" b="1" i="1" dirty="0" smtClean="0">
                <a:solidFill>
                  <a:srgbClr val="00B0F0"/>
                </a:solidFill>
              </a:rPr>
              <a:t>S)</a:t>
            </a:r>
            <a:r>
              <a:rPr lang="en-ZA" dirty="0"/>
              <a:t/>
            </a:r>
            <a:br>
              <a:rPr lang="en-ZA" dirty="0"/>
            </a:b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2362200"/>
            <a:ext cx="1371600" cy="727938"/>
          </a:xfrm>
          <a:effectLst>
            <a:outerShdw blurRad="38100" dist="12700" dir="5400000" rotWithShape="0">
              <a:srgbClr val="000000">
                <a:alpha val="15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ZA" sz="4000" b="1" dirty="0" smtClean="0">
                <a:solidFill>
                  <a:srgbClr val="00B0F0"/>
                </a:solidFill>
              </a:rPr>
              <a:t>559</a:t>
            </a:r>
            <a:endParaRPr lang="en-ZA" sz="4000" b="1" dirty="0">
              <a:solidFill>
                <a:srgbClr val="00B0F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4300" y="3810000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glow rad="101600">
              <a:schemeClr val="bg1">
                <a:alpha val="60000"/>
              </a:schemeClr>
            </a:glow>
            <a:outerShdw blurRad="38100" dist="12700" dir="5400000" rotWithShape="0">
              <a:srgbClr val="000000">
                <a:alpha val="15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89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1000"/>
            <a:ext cx="7696200" cy="5105400"/>
          </a:xfrm>
        </p:spPr>
        <p:txBody>
          <a:bodyPr>
            <a:normAutofit fontScale="92500" lnSpcReduction="10000"/>
          </a:bodyPr>
          <a:lstStyle/>
          <a:p>
            <a:pPr algn="l"/>
            <a:endParaRPr lang="en-ZA" sz="1800" b="1" i="1" dirty="0" smtClean="0">
              <a:solidFill>
                <a:srgbClr val="FFFF00"/>
              </a:solidFill>
            </a:endParaRPr>
          </a:p>
          <a:p>
            <a:pPr algn="l"/>
            <a:endParaRPr lang="en-ZA" sz="1800" b="1" i="1" dirty="0">
              <a:solidFill>
                <a:srgbClr val="FFFF00"/>
              </a:solidFill>
            </a:endParaRPr>
          </a:p>
          <a:p>
            <a:r>
              <a:rPr lang="en-ZA" sz="2600" b="1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C </a:t>
            </a:r>
            <a:r>
              <a:rPr lang="en-ZA" sz="2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H O R U S</a:t>
            </a:r>
            <a:endParaRPr lang="en-ZA" sz="2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algn="l"/>
            <a:r>
              <a:rPr lang="en-ZA" sz="3200" b="1" i="1" dirty="0"/>
              <a:t> </a:t>
            </a:r>
            <a:endParaRPr lang="en-ZA" sz="3200" b="1" i="1" dirty="0" smtClean="0"/>
          </a:p>
          <a:p>
            <a:pPr algn="l"/>
            <a:r>
              <a:rPr lang="en-ZA" sz="3200" b="1" i="1" dirty="0" smtClean="0"/>
              <a:t>         </a:t>
            </a:r>
            <a:r>
              <a:rPr lang="en-ZA" sz="3200" b="1" i="1" dirty="0"/>
              <a:t> </a:t>
            </a:r>
            <a:r>
              <a:rPr lang="en-Z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#</a:t>
            </a:r>
            <a:r>
              <a:rPr lang="en-ZA" sz="3200" b="1" i="1" dirty="0"/>
              <a:t> </a:t>
            </a:r>
            <a:r>
              <a:rPr lang="en-ZA" sz="3200" b="1" i="1" dirty="0" smtClean="0"/>
              <a:t>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</a:t>
            </a:r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believe, only believe,</a:t>
            </a:r>
            <a:endParaRPr lang="en-ZA" sz="32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algn="l"/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All </a:t>
            </a:r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things are possible, only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believe!</a:t>
            </a:r>
            <a:endParaRPr lang="en-ZA" sz="32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algn="l"/>
            <a:r>
              <a:rPr lang="en-ZA" sz="3200" b="1" i="1" dirty="0"/>
              <a:t> </a:t>
            </a:r>
            <a:r>
              <a:rPr lang="en-ZA" sz="3200" b="1" i="1" dirty="0" smtClean="0"/>
              <a:t>  </a:t>
            </a:r>
          </a:p>
          <a:p>
            <a:pPr algn="l"/>
            <a:r>
              <a:rPr lang="en-ZA" sz="3200" b="1" i="1" dirty="0"/>
              <a:t> </a:t>
            </a:r>
            <a:r>
              <a:rPr lang="en-ZA" sz="3200" b="1" i="1" dirty="0" smtClean="0"/>
              <a:t>      </a:t>
            </a:r>
          </a:p>
          <a:p>
            <a:pPr algn="l"/>
            <a:r>
              <a:rPr lang="en-ZA" sz="3200" b="1" i="1" dirty="0"/>
              <a:t> </a:t>
            </a:r>
            <a:r>
              <a:rPr lang="en-ZA" sz="3200" b="1" i="1" dirty="0" smtClean="0"/>
              <a:t>         </a:t>
            </a:r>
            <a:r>
              <a:rPr lang="en-ZA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#</a:t>
            </a:r>
            <a:r>
              <a:rPr lang="en-ZA" sz="3200" b="1" i="1" dirty="0" smtClean="0"/>
              <a:t> 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Lord</a:t>
            </a:r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, I believe </a:t>
            </a:r>
            <a:r>
              <a:rPr lang="en-ZA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...</a:t>
            </a:r>
            <a:endParaRPr lang="en-ZA" sz="32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algn="l"/>
            <a:r>
              <a:rPr lang="en-ZA" sz="3200" b="1" i="1" dirty="0"/>
              <a:t> </a:t>
            </a:r>
            <a:r>
              <a:rPr lang="en-ZA" sz="3200" b="1" i="1" dirty="0" smtClean="0"/>
              <a:t>         </a:t>
            </a:r>
            <a:r>
              <a:rPr lang="en-ZA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#</a:t>
            </a:r>
            <a:r>
              <a:rPr lang="en-ZA" sz="3200" b="1" i="1" dirty="0" smtClean="0"/>
              <a:t> 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Lord</a:t>
            </a:r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, I receive </a:t>
            </a:r>
            <a:r>
              <a:rPr lang="en-ZA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...</a:t>
            </a:r>
            <a:endParaRPr lang="en-ZA" sz="32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algn="l"/>
            <a:r>
              <a:rPr lang="en-ZA" sz="3200" b="1" i="1" dirty="0"/>
              <a:t> </a:t>
            </a:r>
            <a:r>
              <a:rPr lang="en-ZA" sz="3200" b="1" i="1" dirty="0" smtClean="0"/>
              <a:t>        </a:t>
            </a:r>
            <a:r>
              <a:rPr lang="en-ZA" sz="3200" b="1" i="1" dirty="0" smtClean="0"/>
              <a:t> </a:t>
            </a:r>
            <a:r>
              <a:rPr lang="en-ZA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#</a:t>
            </a:r>
            <a:r>
              <a:rPr lang="en-ZA" sz="3200" b="1" i="1" dirty="0" smtClean="0"/>
              <a:t>  </a:t>
            </a:r>
            <a:r>
              <a:rPr lang="en-ZA" sz="3200" b="1" i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Jesus </a:t>
            </a:r>
            <a:r>
              <a:rPr lang="en-ZA" sz="32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is here </a:t>
            </a:r>
            <a:r>
              <a:rPr lang="en-ZA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...</a:t>
            </a:r>
            <a:endParaRPr lang="en-ZA" sz="32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924800" y="1981200"/>
            <a:ext cx="304800" cy="838200"/>
          </a:xfrm>
          <a:prstGeom prst="rightBrace">
            <a:avLst/>
          </a:prstGeom>
          <a:ln w="25400">
            <a:solidFill>
              <a:srgbClr val="FFFF00"/>
            </a:solidFill>
          </a:ln>
          <a:effectLst>
            <a:glow rad="101600">
              <a:schemeClr val="bg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211403" y="2209800"/>
            <a:ext cx="627797" cy="457200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>
                <a:solidFill>
                  <a:srgbClr val="FFFF00"/>
                </a:solidFill>
              </a:rPr>
              <a:t>X2</a:t>
            </a:r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42179" y="5608729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338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d"/>
      </p:transition>
    </mc:Choice>
    <mc:Fallback xmlns="">
      <p:transition spd="slow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33</TotalTime>
  <Words>51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Hardcover</vt:lpstr>
      <vt:lpstr>Only believe  (C H O R U S)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Only believe  (C H O R U S) </dc:title>
  <dc:creator>A. Ukelo</dc:creator>
  <cp:lastModifiedBy>Ukelo Alimange</cp:lastModifiedBy>
  <cp:revision>13</cp:revision>
  <dcterms:created xsi:type="dcterms:W3CDTF">2006-08-16T00:00:00Z</dcterms:created>
  <dcterms:modified xsi:type="dcterms:W3CDTF">2013-09-28T18:48:19Z</dcterms:modified>
</cp:coreProperties>
</file>