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7" r:id="rId6"/>
    <p:sldId id="266" r:id="rId7"/>
    <p:sldId id="268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1/21/2020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9965"/>
            <a:ext cx="12192000" cy="602428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Only Trust Him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smtClean="0">
                <a:solidFill>
                  <a:schemeClr val="bg1"/>
                </a:solidFill>
                <a:latin typeface="Cambria" panose="02040503050406030204" pitchFamily="18" charset="0"/>
              </a:rPr>
              <a:t>759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479686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43791" y="2204916"/>
            <a:ext cx="1151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[ + </a:t>
            </a:r>
            <a:r>
              <a:rPr lang="en-ZA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52"/>
            <a:ext cx="121920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every soul by sin oppressed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There's mercy with the Lord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He will surely give you rest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By trusting in His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Word.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1005535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52"/>
            <a:ext cx="121920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trust Him, only trust Him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now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205047" y="939958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13594" y="1025567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71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52"/>
            <a:ext cx="121920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shed His precious blood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Rich blessings to bestow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Plunge now into the crimson flood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washes white as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snow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359675" y="1005535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36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52"/>
            <a:ext cx="121920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trust Him, only trust Him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now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205047" y="939958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13594" y="1025567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9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Yes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, Jesus is the truth, the way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That leads you into rest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Believe in Him without delay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And you are fully blessed.</a:t>
            </a:r>
            <a:endParaRPr lang="en-US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359675" y="1005535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73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43752"/>
            <a:ext cx="121920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ZA" sz="1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Only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trust Him, only trust Him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Only trust Him now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you, He will save you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 will save you 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now</a:t>
            </a:r>
            <a:endParaRPr lang="en-US" sz="40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205047" y="939958"/>
            <a:ext cx="1781907" cy="7557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13594" y="1025567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73293" y="4670616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2909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94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4244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57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        Only Trust Him  759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c</cp:lastModifiedBy>
  <cp:revision>15</cp:revision>
  <dcterms:created xsi:type="dcterms:W3CDTF">2019-12-06T07:12:47Z</dcterms:created>
  <dcterms:modified xsi:type="dcterms:W3CDTF">2020-01-22T03:51:09Z</dcterms:modified>
</cp:coreProperties>
</file>