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67187-B009-4896-9A35-E23C7DFFA3A6}" type="datetimeFigureOut">
              <a:rPr lang="en-US" smtClean="0"/>
              <a:pPr/>
              <a:t>4/2/2021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66E49F-51C7-4406-AB38-1CB1BE4D779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2946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6E49F-51C7-4406-AB38-1CB1BE4D779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6E49F-51C7-4406-AB38-1CB1BE4D779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1066800"/>
            <a:ext cx="8549640" cy="4419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STILL AND KNOW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345</a:t>
            </a:r>
            <a:br>
              <a:rPr lang="en-ZA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17818" y="4012959"/>
            <a:ext cx="110836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9432" y="914400"/>
            <a:ext cx="7744968" cy="4267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GB" sz="16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Be still and know that I am GOD! </a:t>
            </a:r>
            <a:endParaRPr lang="en-ZA" sz="36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I am the Lord that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healeth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thee</a:t>
            </a:r>
          </a:p>
          <a:p>
            <a:pPr>
              <a:buNone/>
            </a:pP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In Thee O Lord I put my trust!</a:t>
            </a:r>
          </a:p>
          <a:p>
            <a:pPr>
              <a:buNone/>
            </a:pP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Kuwe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Nkosi,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ngibek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ithemba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lam’!</a:t>
            </a:r>
            <a:endParaRPr lang="en-ZA" sz="36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Thulawazi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ngingu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3600" b="1" dirty="0" err="1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Thixu</a:t>
            </a:r>
            <a:r>
              <a:rPr lang="en-GB" sz="3600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4724400"/>
            <a:ext cx="6096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76200" y="914400"/>
            <a:ext cx="609600" cy="42672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endParaRPr lang="en-GB" sz="1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1. 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2.</a:t>
            </a: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3.</a:t>
            </a: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4.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5.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05800" y="914400"/>
            <a:ext cx="789432" cy="4267200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endParaRPr lang="en-GB" sz="1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X3 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X3</a:t>
            </a: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X3</a:t>
            </a: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X3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r>
              <a:rPr lang="en-GB" sz="3600" b="1" dirty="0">
                <a:ln w="1905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X3</a:t>
            </a: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Font typeface="Arial" pitchFamily="34" charset="0"/>
              <a:buNone/>
            </a:pPr>
            <a:endParaRPr lang="en-ZA" sz="3600" b="1" dirty="0">
              <a:ln w="1905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65</Words>
  <Application>Microsoft Office PowerPoint</Application>
  <PresentationFormat>On-screen Show (4:3)</PresentationFormat>
  <Paragraphs>22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BE STILL AND KNOW 345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STILL AND KNOW THAT I AM GOD   345</dc:title>
  <dc:creator>Ukelo</dc:creator>
  <cp:lastModifiedBy>Ukelo Alimange</cp:lastModifiedBy>
  <cp:revision>30</cp:revision>
  <dcterms:created xsi:type="dcterms:W3CDTF">2006-08-16T00:00:00Z</dcterms:created>
  <dcterms:modified xsi:type="dcterms:W3CDTF">2021-04-02T20:50:16Z</dcterms:modified>
</cp:coreProperties>
</file>