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67" r:id="rId4"/>
    <p:sldId id="268" r:id="rId5"/>
    <p:sldId id="272" r:id="rId6"/>
    <p:sldId id="269" r:id="rId7"/>
    <p:sldId id="274" r:id="rId8"/>
    <p:sldId id="270" r:id="rId9"/>
    <p:sldId id="273" r:id="rId10"/>
    <p:sldId id="271" r:id="rId11"/>
    <p:sldId id="275" r:id="rId12"/>
    <p:sldId id="276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397148-4871-464D-83CC-3BBDFFB9136D}" type="datetimeFigureOut">
              <a:rPr lang="en-US" smtClean="0"/>
              <a:pPr/>
              <a:t>10/7/2023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66FB57-3E0C-4175-9CB1-4CC2B6C9B08C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66FB57-3E0C-4175-9CB1-4CC2B6C9B08C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66FB57-3E0C-4175-9CB1-4CC2B6C9B08C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66FB57-3E0C-4175-9CB1-4CC2B6C9B08C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66FB57-3E0C-4175-9CB1-4CC2B6C9B08C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244735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66FB57-3E0C-4175-9CB1-4CC2B6C9B08C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751598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66FB57-3E0C-4175-9CB1-4CC2B6C9B08C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454000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66FB57-3E0C-4175-9CB1-4CC2B6C9B08C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013217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66FB57-3E0C-4175-9CB1-4CC2B6C9B08C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559159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66FB57-3E0C-4175-9CB1-4CC2B6C9B08C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778672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66FB57-3E0C-4175-9CB1-4CC2B6C9B08C}" type="slidenum">
              <a:rPr lang="en-ZA" smtClean="0"/>
              <a:pPr/>
              <a:t>10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25964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66FB57-3E0C-4175-9CB1-4CC2B6C9B08C}" type="slidenum">
              <a:rPr lang="en-ZA" smtClean="0"/>
              <a:pPr/>
              <a:t>11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16475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10/7/2023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10/7/2023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10/7/2023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10/7/2023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10/7/2023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10/7/2023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>
            <a:normAutofit fontScale="90000"/>
          </a:bodyPr>
          <a:lstStyle/>
          <a:p>
            <a:pPr algn="ctr"/>
            <a:br>
              <a:rPr lang="en-ZA" sz="4800" b="1" dirty="0">
                <a:solidFill>
                  <a:srgbClr val="FFFF00"/>
                </a:solidFill>
              </a:rPr>
            </a:br>
            <a:r>
              <a:rPr lang="en-ZA" sz="4800" b="1" dirty="0">
                <a:solidFill>
                  <a:srgbClr val="FFFF00"/>
                </a:solidFill>
              </a:rPr>
              <a:t>ONWARD CHRISTIAN   SOLDIERS</a:t>
            </a:r>
            <a:br>
              <a:rPr lang="en-ZA" sz="4800" dirty="0">
                <a:solidFill>
                  <a:srgbClr val="FFFF00"/>
                </a:solidFill>
              </a:rPr>
            </a:br>
            <a:br>
              <a:rPr lang="en-ZA" sz="1800" dirty="0">
                <a:solidFill>
                  <a:srgbClr val="FFFF00"/>
                </a:solidFill>
              </a:rPr>
            </a:br>
            <a:r>
              <a:rPr lang="en-ZA" sz="4800" dirty="0">
                <a:solidFill>
                  <a:schemeClr val="bg1"/>
                </a:solidFill>
              </a:rPr>
              <a:t> </a:t>
            </a:r>
            <a:r>
              <a:rPr lang="en-ZA" sz="4800" b="1" dirty="0">
                <a:solidFill>
                  <a:schemeClr val="bg1"/>
                </a:solidFill>
              </a:rPr>
              <a:t>414 </a:t>
            </a:r>
            <a:br>
              <a:rPr lang="en-ZA" sz="4000" b="1" dirty="0">
                <a:solidFill>
                  <a:schemeClr val="tx1"/>
                </a:solidFill>
              </a:rPr>
            </a:br>
            <a:br>
              <a:rPr lang="en-ZA" sz="4000" dirty="0">
                <a:solidFill>
                  <a:schemeClr val="tx1"/>
                </a:solidFill>
              </a:rPr>
            </a:br>
            <a:br>
              <a:rPr lang="en-ZA" sz="4000" dirty="0">
                <a:solidFill>
                  <a:schemeClr val="tx1"/>
                </a:solidFill>
              </a:rPr>
            </a:br>
            <a:br>
              <a:rPr lang="en-ZA" sz="4000" dirty="0">
                <a:solidFill>
                  <a:schemeClr val="tx1"/>
                </a:solidFill>
              </a:rPr>
            </a:br>
            <a:br>
              <a:rPr lang="en-ZA" sz="4000" dirty="0">
                <a:solidFill>
                  <a:schemeClr val="tx1"/>
                </a:solidFill>
              </a:rPr>
            </a:br>
            <a:br>
              <a:rPr lang="en-ZA" sz="4000" dirty="0">
                <a:solidFill>
                  <a:schemeClr val="tx1"/>
                </a:solidFill>
              </a:rPr>
            </a:br>
            <a:endParaRPr lang="en-ZA" sz="4000" dirty="0">
              <a:solidFill>
                <a:schemeClr val="tx1"/>
              </a:solidFill>
            </a:endParaRPr>
          </a:p>
        </p:txBody>
      </p:sp>
      <p:sp>
        <p:nvSpPr>
          <p:cNvPr id="5" name="Bevel 4"/>
          <p:cNvSpPr/>
          <p:nvPr/>
        </p:nvSpPr>
        <p:spPr>
          <a:xfrm>
            <a:off x="4088036" y="3860559"/>
            <a:ext cx="1196529" cy="940041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2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1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Onward Christian soldiers!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Marching as to war,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Looking unto Jesus,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who is gone before;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Christ, the Royal Master,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Leads against the foe;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Forward into battle,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See His banners go. 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3467" y="662499"/>
            <a:ext cx="1217066" cy="503802"/>
          </a:xfrm>
          <a:prstGeom prst="diamond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rial" pitchFamily="34" charset="0"/>
              </a:rPr>
              <a:t>1</a:t>
            </a:r>
            <a:endParaRPr lang="en-ZA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>
            <a:noAutofit/>
          </a:bodyPr>
          <a:lstStyle/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8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Onward Christian soldiers!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Marching as to war,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Looking unto Jesus, 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Who is gone before!</a:t>
            </a:r>
          </a:p>
          <a:p>
            <a:pPr algn="ctr">
              <a:buNone/>
            </a:pPr>
            <a:r>
              <a:rPr lang="en-GB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GB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495013" y="662499"/>
            <a:ext cx="2156108" cy="503802"/>
          </a:xfrm>
          <a:prstGeom prst="diamond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34970" y="685800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>
            <a:noAutofit/>
          </a:bodyPr>
          <a:lstStyle/>
          <a:p>
            <a:pPr algn="ctr">
              <a:buNone/>
            </a:pPr>
            <a:endParaRPr lang="en-ZA" sz="3600" dirty="0">
              <a:solidFill>
                <a:schemeClr val="bg2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2000" dirty="0">
              <a:solidFill>
                <a:schemeClr val="bg2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1400" dirty="0">
              <a:solidFill>
                <a:schemeClr val="bg2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At the Name of Jesus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Satan’s host doth flee.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On, then, Christian soldiers,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On to victory!</a:t>
            </a:r>
            <a:endParaRPr lang="en-ZA" sz="1100" b="1" dirty="0">
              <a:solidFill>
                <a:schemeClr val="bg2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Hell’s foundation quiver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At the shout of praise,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Brothers lift your voices,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Loud your anthems raise.</a:t>
            </a:r>
          </a:p>
          <a:p>
            <a:pPr algn="ctr">
              <a:buNone/>
            </a:pPr>
            <a:r>
              <a:rPr lang="en-ZA" sz="3600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3600" dirty="0">
              <a:solidFill>
                <a:schemeClr val="bg2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br>
              <a:rPr lang="en-ZA" sz="3600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dirty="0">
              <a:solidFill>
                <a:schemeClr val="bg2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3467" y="662499"/>
            <a:ext cx="1217066" cy="503802"/>
          </a:xfrm>
          <a:prstGeom prst="diamond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rial" pitchFamily="34" charset="0"/>
              </a:rPr>
              <a:t>2</a:t>
            </a:r>
            <a:endParaRPr lang="en-ZA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0544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>
            <a:noAutofit/>
          </a:bodyPr>
          <a:lstStyle/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8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Onward Christian soldiers!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Marching as to war,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Looking unto Jesus, 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Who is gone before!</a:t>
            </a:r>
          </a:p>
          <a:p>
            <a:pPr algn="ctr">
              <a:buNone/>
            </a:pPr>
            <a:r>
              <a:rPr lang="en-GB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GB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495013" y="662499"/>
            <a:ext cx="2156108" cy="503802"/>
          </a:xfrm>
          <a:prstGeom prst="diamond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34970" y="685800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420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bg2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2000" b="1" dirty="0">
              <a:solidFill>
                <a:schemeClr val="bg2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1400" b="1" dirty="0">
              <a:solidFill>
                <a:schemeClr val="bg2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Like a mighty army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Moves the Church of God,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Brothers, we are treading, 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Where the brave saints trod.</a:t>
            </a:r>
            <a:endParaRPr lang="en-ZA" sz="1100" b="1" dirty="0">
              <a:solidFill>
                <a:schemeClr val="bg2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 are not divided,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 one body we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One in hope and doctrine,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One in charity.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3600" b="1" dirty="0">
              <a:solidFill>
                <a:schemeClr val="bg2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b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b="1" dirty="0">
              <a:solidFill>
                <a:schemeClr val="bg2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3467" y="662499"/>
            <a:ext cx="1217066" cy="503802"/>
          </a:xfrm>
          <a:prstGeom prst="diamond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rial" pitchFamily="34" charset="0"/>
              </a:rPr>
              <a:t>3</a:t>
            </a:r>
            <a:endParaRPr lang="en-ZA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5886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>
            <a:noAutofit/>
          </a:bodyPr>
          <a:lstStyle/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8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Onward Christian soldiers!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Marching as to war,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Looking unto Jesus, 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Who is gone before!</a:t>
            </a:r>
          </a:p>
          <a:p>
            <a:pPr algn="ctr">
              <a:buNone/>
            </a:pPr>
            <a:r>
              <a:rPr lang="en-GB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GB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495013" y="662499"/>
            <a:ext cx="2156108" cy="503802"/>
          </a:xfrm>
          <a:prstGeom prst="diamond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34970" y="685800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6864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bg2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2000" b="1" dirty="0">
              <a:solidFill>
                <a:schemeClr val="bg2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1400" b="1" dirty="0">
              <a:solidFill>
                <a:schemeClr val="bg2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Crowns and thrones may perish,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Kingdoms rise and wane,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But the Church of Jesus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Constant will remain,</a:t>
            </a:r>
            <a:endParaRPr lang="en-ZA" sz="1100" b="1" dirty="0">
              <a:solidFill>
                <a:schemeClr val="bg2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Gates of hell can never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‘</a:t>
            </a:r>
            <a:r>
              <a:rPr lang="en-ZA" sz="3600" b="1" dirty="0" err="1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gaisnt</a:t>
            </a: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the Church prevail,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 have Christ’s own promise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that cannot fail.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3600" b="1" dirty="0">
              <a:solidFill>
                <a:schemeClr val="bg2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b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b="1" dirty="0">
              <a:solidFill>
                <a:schemeClr val="bg2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3467" y="662499"/>
            <a:ext cx="1217066" cy="503802"/>
          </a:xfrm>
          <a:prstGeom prst="diamond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rial" pitchFamily="34" charset="0"/>
              </a:rPr>
              <a:t>4</a:t>
            </a:r>
            <a:endParaRPr lang="en-ZA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493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>
            <a:noAutofit/>
          </a:bodyPr>
          <a:lstStyle/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8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Onward Christian soldiers!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Marching as to war,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Looking unto Jesus, 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Who is gone before!</a:t>
            </a:r>
          </a:p>
          <a:p>
            <a:pPr algn="ctr">
              <a:buNone/>
            </a:pPr>
            <a:r>
              <a:rPr lang="en-GB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GB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495013" y="662499"/>
            <a:ext cx="2156108" cy="503802"/>
          </a:xfrm>
          <a:prstGeom prst="diamond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34970" y="685800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8156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bg2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2000" b="1" dirty="0">
              <a:solidFill>
                <a:schemeClr val="bg2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1400" b="1" dirty="0">
              <a:solidFill>
                <a:schemeClr val="bg2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Onward then, ye people,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Join our happy throng,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Blend with ours your voices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the triumph song.</a:t>
            </a:r>
            <a:endParaRPr lang="en-ZA" sz="1100" b="1" dirty="0">
              <a:solidFill>
                <a:schemeClr val="bg2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Glory, praise and honour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Unto Christ the King!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This through countless ages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Men and angels sing.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3600" b="1" dirty="0">
              <a:solidFill>
                <a:schemeClr val="bg2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b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b="1" dirty="0">
              <a:solidFill>
                <a:schemeClr val="bg2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3467" y="662499"/>
            <a:ext cx="1217066" cy="503802"/>
          </a:xfrm>
          <a:prstGeom prst="diamond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rial" pitchFamily="34" charset="0"/>
              </a:rPr>
              <a:t>5</a:t>
            </a:r>
            <a:endParaRPr lang="en-ZA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0865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>
            <a:noAutofit/>
          </a:bodyPr>
          <a:lstStyle/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8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Onward Christian soldiers!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Marching as to war,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Looking unto Jesus, 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Who is gone before!</a:t>
            </a:r>
          </a:p>
          <a:p>
            <a:pPr algn="ctr">
              <a:buNone/>
            </a:pPr>
            <a:r>
              <a:rPr lang="en-GB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GB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495013" y="662499"/>
            <a:ext cx="2156108" cy="503802"/>
          </a:xfrm>
          <a:prstGeom prst="diamond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34970" y="685800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200252" y="4850377"/>
            <a:ext cx="754380" cy="15343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2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31134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BD3B02-FC4F-599F-FEF5-826D08E923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8DEA20D-C156-B528-45EA-DC88B3C17F54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14934" cy="6858000"/>
          </a:xfrm>
        </p:spPr>
      </p:pic>
    </p:spTree>
    <p:extLst>
      <p:ext uri="{BB962C8B-B14F-4D97-AF65-F5344CB8AC3E}">
        <p14:creationId xmlns:p14="http://schemas.microsoft.com/office/powerpoint/2010/main" val="3696556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117</TotalTime>
  <Words>347</Words>
  <Application>Microsoft Office PowerPoint</Application>
  <PresentationFormat>On-screen Show (4:3)</PresentationFormat>
  <Paragraphs>133</Paragraphs>
  <Slides>12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Calibri</vt:lpstr>
      <vt:lpstr>Cambria</vt:lpstr>
      <vt:lpstr>Century Schoolbook</vt:lpstr>
      <vt:lpstr>Wingdings</vt:lpstr>
      <vt:lpstr>Wingdings 2</vt:lpstr>
      <vt:lpstr>Oriel</vt:lpstr>
      <vt:lpstr> ONWARD CHRISTIAN   SOLDIERS   414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ONWARD CHRISTIAN SOLDIERS  414</dc:title>
  <dc:creator>Ukelo</dc:creator>
  <cp:lastModifiedBy>Ukelo Alimange</cp:lastModifiedBy>
  <cp:revision>25</cp:revision>
  <dcterms:created xsi:type="dcterms:W3CDTF">2006-08-16T00:00:00Z</dcterms:created>
  <dcterms:modified xsi:type="dcterms:W3CDTF">2023-10-07T15:49:14Z</dcterms:modified>
</cp:coreProperties>
</file>