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11/23/2013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Religious_wallpapers_1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marL="0" indent="0"/>
            <a:r>
              <a:rPr lang="fr-FR" sz="9600" b="1" u="sng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 </a:t>
            </a:r>
            <a:r>
              <a:rPr lang="en-Z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/>
            </a:r>
            <a:br>
              <a:rPr lang="en-ZA" sz="96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r>
              <a:rPr lang="en-ZA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  <a:t>Our Father !</a:t>
            </a:r>
            <a:br>
              <a:rPr lang="en-ZA" sz="96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Edwardian Script ITC" panose="030303020407070D0804" pitchFamily="66" charset="0"/>
              </a:rPr>
            </a:br>
            <a:endParaRPr lang="en-ZA" sz="96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n-ZA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569</a:t>
            </a:r>
            <a:endParaRPr lang="en-ZA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Bevel 4"/>
          <p:cNvSpPr/>
          <p:nvPr/>
        </p:nvSpPr>
        <p:spPr>
          <a:xfrm>
            <a:off x="3962400" y="4216908"/>
            <a:ext cx="12954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Do-</a:t>
            </a:r>
            <a:r>
              <a:rPr lang="en-ZA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17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insem041\Pictures\Religious_wallpapers_10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533400"/>
            <a:ext cx="7848600" cy="5364163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ZA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ZA" b="1" dirty="0" smtClean="0"/>
              <a:t>1.  </a:t>
            </a:r>
            <a:r>
              <a:rPr lang="en-ZA" dirty="0" smtClean="0">
                <a:solidFill>
                  <a:schemeClr val="bg1"/>
                </a:solidFill>
              </a:rPr>
              <a:t>Our </a:t>
            </a:r>
            <a:r>
              <a:rPr lang="en-ZA" dirty="0">
                <a:solidFill>
                  <a:schemeClr val="bg1"/>
                </a:solidFill>
              </a:rPr>
              <a:t>Father, </a:t>
            </a:r>
            <a:r>
              <a:rPr lang="en-ZA" dirty="0" smtClean="0">
                <a:solidFill>
                  <a:schemeClr val="bg1"/>
                </a:solidFill>
              </a:rPr>
              <a:t>the Most High God,</a:t>
            </a:r>
          </a:p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 </a:t>
            </a:r>
            <a:r>
              <a:rPr lang="en-ZA" dirty="0" smtClean="0">
                <a:solidFill>
                  <a:schemeClr val="bg1"/>
                </a:solidFill>
              </a:rPr>
              <a:t>     Your </a:t>
            </a:r>
            <a:r>
              <a:rPr lang="en-ZA" dirty="0">
                <a:solidFill>
                  <a:schemeClr val="bg1"/>
                </a:solidFill>
              </a:rPr>
              <a:t>Holy Name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glorified!</a:t>
            </a:r>
          </a:p>
          <a:p>
            <a:pPr marL="0" indent="0">
              <a:buNone/>
            </a:pPr>
            <a:endParaRPr lang="en-ZA" dirty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ZA" b="1" i="1" dirty="0" smtClean="0">
                <a:solidFill>
                  <a:schemeClr val="bg1"/>
                </a:solidFill>
              </a:rPr>
              <a:t>                 </a:t>
            </a:r>
            <a:r>
              <a:rPr lang="en-ZA" i="1" dirty="0" smtClean="0">
                <a:solidFill>
                  <a:schemeClr val="bg1"/>
                </a:solidFill>
              </a:rPr>
              <a:t>HALLELUIAH!  HALLELUIAH!</a:t>
            </a:r>
            <a:endParaRPr lang="en-ZA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ZA" i="1" dirty="0" smtClean="0">
                <a:solidFill>
                  <a:schemeClr val="bg1"/>
                </a:solidFill>
              </a:rPr>
              <a:t>                 HALLELUIAH!  HALLELUIAH!</a:t>
            </a:r>
          </a:p>
          <a:p>
            <a:pPr marL="0" indent="0">
              <a:buNone/>
            </a:pPr>
            <a:endParaRPr lang="en-ZA" dirty="0" smtClean="0">
              <a:solidFill>
                <a:srgbClr val="FFFF00"/>
              </a:solidFill>
            </a:endParaRPr>
          </a:p>
          <a:p>
            <a:pPr marL="0" indent="0">
              <a:buNone/>
            </a:pP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b="1" dirty="0" smtClean="0"/>
              <a:t>2.</a:t>
            </a:r>
            <a:r>
              <a:rPr lang="en-ZA" dirty="0" smtClean="0">
                <a:solidFill>
                  <a:schemeClr val="bg1"/>
                </a:solidFill>
              </a:rPr>
              <a:t> ---                       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magnified!</a:t>
            </a: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 </a:t>
            </a:r>
            <a:r>
              <a:rPr lang="en-ZA" b="1" dirty="0" smtClean="0"/>
              <a:t>3.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dirty="0">
                <a:solidFill>
                  <a:schemeClr val="bg1"/>
                </a:solidFill>
              </a:rPr>
              <a:t>---                       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sanctified!</a:t>
            </a: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en-ZA" dirty="0">
                <a:solidFill>
                  <a:schemeClr val="bg1"/>
                </a:solidFill>
              </a:rPr>
              <a:t> </a:t>
            </a:r>
            <a:r>
              <a:rPr lang="en-ZA" b="1" dirty="0" smtClean="0"/>
              <a:t>4.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dirty="0">
                <a:solidFill>
                  <a:schemeClr val="bg1"/>
                </a:solidFill>
              </a:rPr>
              <a:t>---                      </a:t>
            </a:r>
            <a:r>
              <a:rPr lang="en-ZA" dirty="0" smtClean="0">
                <a:solidFill>
                  <a:schemeClr val="bg1"/>
                </a:solidFill>
              </a:rPr>
              <a:t> 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 lifted  up !</a:t>
            </a: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b="1" dirty="0" smtClean="0"/>
              <a:t>5.</a:t>
            </a:r>
            <a:r>
              <a:rPr lang="en-ZA" dirty="0" smtClean="0">
                <a:solidFill>
                  <a:schemeClr val="bg1"/>
                </a:solidFill>
              </a:rPr>
              <a:t> ---                       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highly praised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0" indent="0">
              <a:buNone/>
            </a:pPr>
            <a:r>
              <a:rPr lang="en-ZA" b="1" dirty="0" smtClean="0"/>
              <a:t> 6.</a:t>
            </a:r>
            <a:r>
              <a:rPr lang="en-ZA" dirty="0" smtClean="0">
                <a:solidFill>
                  <a:schemeClr val="bg1"/>
                </a:solidFill>
              </a:rPr>
              <a:t> </a:t>
            </a:r>
            <a:r>
              <a:rPr lang="en-ZA" dirty="0">
                <a:solidFill>
                  <a:schemeClr val="bg1"/>
                </a:solidFill>
              </a:rPr>
              <a:t>---                        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be </a:t>
            </a:r>
            <a:r>
              <a:rPr lang="en-ZA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ever blessed</a:t>
            </a:r>
            <a:r>
              <a:rPr lang="en-ZA" b="1" dirty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</a:rPr>
              <a:t>!</a:t>
            </a:r>
          </a:p>
          <a:p>
            <a:pPr marL="0" indent="0">
              <a:buNone/>
            </a:pPr>
            <a:endParaRPr lang="en-ZA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</a:endParaRPr>
          </a:p>
          <a:p>
            <a:pPr marL="0" indent="0">
              <a:buNone/>
            </a:pPr>
            <a:endParaRPr lang="en-ZA" dirty="0">
              <a:solidFill>
                <a:schemeClr val="bg1"/>
              </a:solidFill>
            </a:endParaRPr>
          </a:p>
        </p:txBody>
      </p:sp>
      <p:sp>
        <p:nvSpPr>
          <p:cNvPr id="2" name="Right Brace 1"/>
          <p:cNvSpPr/>
          <p:nvPr/>
        </p:nvSpPr>
        <p:spPr>
          <a:xfrm>
            <a:off x="6553200" y="2133600"/>
            <a:ext cx="307848" cy="990600"/>
          </a:xfrm>
          <a:prstGeom prst="rightBrac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5" name="Rectangle 4"/>
          <p:cNvSpPr/>
          <p:nvPr/>
        </p:nvSpPr>
        <p:spPr>
          <a:xfrm>
            <a:off x="7086600" y="23622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6" name="Right Brace 5"/>
          <p:cNvSpPr/>
          <p:nvPr/>
        </p:nvSpPr>
        <p:spPr>
          <a:xfrm>
            <a:off x="6553200" y="914400"/>
            <a:ext cx="307848" cy="990600"/>
          </a:xfrm>
          <a:prstGeom prst="rightBrace">
            <a:avLst/>
          </a:prstGeom>
          <a:ln w="222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8" name="Rectangle 7"/>
          <p:cNvSpPr/>
          <p:nvPr/>
        </p:nvSpPr>
        <p:spPr>
          <a:xfrm>
            <a:off x="7086600" y="37338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9" name="Rectangle 8"/>
          <p:cNvSpPr/>
          <p:nvPr/>
        </p:nvSpPr>
        <p:spPr>
          <a:xfrm>
            <a:off x="7086600" y="50292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10" name="Rectangle 9"/>
          <p:cNvSpPr/>
          <p:nvPr/>
        </p:nvSpPr>
        <p:spPr>
          <a:xfrm>
            <a:off x="7086600" y="41148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11" name="Rectangle 10"/>
          <p:cNvSpPr/>
          <p:nvPr/>
        </p:nvSpPr>
        <p:spPr>
          <a:xfrm>
            <a:off x="7086600" y="45720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12" name="Rectangle 11"/>
          <p:cNvSpPr/>
          <p:nvPr/>
        </p:nvSpPr>
        <p:spPr>
          <a:xfrm>
            <a:off x="7086600" y="11430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  <p:sp>
        <p:nvSpPr>
          <p:cNvPr id="13" name="Action Button: End 12">
            <a:hlinkClick r:id="" action="ppaction://hlinkshowjump?jump=lastslide" highlightClick="1"/>
          </p:cNvPr>
          <p:cNvSpPr/>
          <p:nvPr/>
        </p:nvSpPr>
        <p:spPr>
          <a:xfrm>
            <a:off x="3581400" y="5791200"/>
            <a:ext cx="685800" cy="228600"/>
          </a:xfrm>
          <a:prstGeom prst="actionButtonEnd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  <p:sp>
        <p:nvSpPr>
          <p:cNvPr id="14" name="Rectangle 13"/>
          <p:cNvSpPr/>
          <p:nvPr/>
        </p:nvSpPr>
        <p:spPr>
          <a:xfrm>
            <a:off x="7086600" y="3352800"/>
            <a:ext cx="762000" cy="457200"/>
          </a:xfrm>
          <a:prstGeom prst="rect">
            <a:avLst/>
          </a:prstGeom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b="1" dirty="0" smtClean="0"/>
              <a:t>X2</a:t>
            </a:r>
            <a:endParaRPr lang="en-ZA" b="1" dirty="0"/>
          </a:p>
        </p:txBody>
      </p:sp>
    </p:spTree>
    <p:extLst>
      <p:ext uri="{BB962C8B-B14F-4D97-AF65-F5344CB8AC3E}">
        <p14:creationId xmlns:p14="http://schemas.microsoft.com/office/powerpoint/2010/main" val="2196024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76</Words>
  <Application>Microsoft Office PowerPoint</Application>
  <PresentationFormat>On-screen Show (4:3)</PresentationFormat>
  <Paragraphs>22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  Our Father ! 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(Tata wesu wa ku mulu)  Heavenly Father,</dc:title>
  <dc:creator>A. Ukelo</dc:creator>
  <cp:lastModifiedBy>Ukelo Alimange</cp:lastModifiedBy>
  <cp:revision>12</cp:revision>
  <dcterms:created xsi:type="dcterms:W3CDTF">2006-08-16T00:00:00Z</dcterms:created>
  <dcterms:modified xsi:type="dcterms:W3CDTF">2013-11-23T19:55:04Z</dcterms:modified>
</cp:coreProperties>
</file>