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3" r:id="rId8"/>
    <p:sldId id="261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142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3B7DD-8A54-4014-824A-2DE04F55AA2E}" type="datetimeFigureOut">
              <a:rPr lang="en-ZA" smtClean="0"/>
              <a:t>2022/01/14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0EDBE-D357-46CC-8F35-ACE5ECAD965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74321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3B7DD-8A54-4014-824A-2DE04F55AA2E}" type="datetimeFigureOut">
              <a:rPr lang="en-ZA" smtClean="0"/>
              <a:t>2022/01/14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0EDBE-D357-46CC-8F35-ACE5ECAD965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81989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3B7DD-8A54-4014-824A-2DE04F55AA2E}" type="datetimeFigureOut">
              <a:rPr lang="en-ZA" smtClean="0"/>
              <a:t>2022/01/14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0EDBE-D357-46CC-8F35-ACE5ECAD965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51090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3B7DD-8A54-4014-824A-2DE04F55AA2E}" type="datetimeFigureOut">
              <a:rPr lang="en-ZA" smtClean="0"/>
              <a:t>2022/01/14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0EDBE-D357-46CC-8F35-ACE5ECAD965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51006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3B7DD-8A54-4014-824A-2DE04F55AA2E}" type="datetimeFigureOut">
              <a:rPr lang="en-ZA" smtClean="0"/>
              <a:t>2022/01/14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0EDBE-D357-46CC-8F35-ACE5ECAD965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78665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3B7DD-8A54-4014-824A-2DE04F55AA2E}" type="datetimeFigureOut">
              <a:rPr lang="en-ZA" smtClean="0"/>
              <a:t>2022/01/14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0EDBE-D357-46CC-8F35-ACE5ECAD965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74665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3B7DD-8A54-4014-824A-2DE04F55AA2E}" type="datetimeFigureOut">
              <a:rPr lang="en-ZA" smtClean="0"/>
              <a:t>2022/01/14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0EDBE-D357-46CC-8F35-ACE5ECAD965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8760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3B7DD-8A54-4014-824A-2DE04F55AA2E}" type="datetimeFigureOut">
              <a:rPr lang="en-ZA" smtClean="0"/>
              <a:t>2022/01/14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0EDBE-D357-46CC-8F35-ACE5ECAD965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09780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3B7DD-8A54-4014-824A-2DE04F55AA2E}" type="datetimeFigureOut">
              <a:rPr lang="en-ZA" smtClean="0"/>
              <a:t>2022/01/14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0EDBE-D357-46CC-8F35-ACE5ECAD965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30111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3B7DD-8A54-4014-824A-2DE04F55AA2E}" type="datetimeFigureOut">
              <a:rPr lang="en-ZA" smtClean="0"/>
              <a:t>2022/01/14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0EDBE-D357-46CC-8F35-ACE5ECAD965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05605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3B7DD-8A54-4014-824A-2DE04F55AA2E}" type="datetimeFigureOut">
              <a:rPr lang="en-ZA" smtClean="0"/>
              <a:t>2022/01/14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0EDBE-D357-46CC-8F35-ACE5ECAD965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54332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93B7DD-8A54-4014-824A-2DE04F55AA2E}" type="datetimeFigureOut">
              <a:rPr lang="en-ZA" smtClean="0"/>
              <a:t>2022/01/14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10EDBE-D357-46CC-8F35-ACE5ECAD965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00681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91ED67-E44C-4E3B-96F1-EAC0D3A5F0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1378857"/>
            <a:ext cx="9144000" cy="1861452"/>
          </a:xfrm>
        </p:spPr>
        <p:txBody>
          <a:bodyPr>
            <a:noAutofit/>
          </a:bodyPr>
          <a:lstStyle/>
          <a:p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Our Lord Is Coming Back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1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812</a:t>
            </a:r>
            <a:endParaRPr lang="en-ZA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>
            <a:extLst>
              <a:ext uri="{FF2B5EF4-FFF2-40B4-BE49-F238E27FC236}">
                <a16:creationId xmlns:a16="http://schemas.microsoft.com/office/drawing/2014/main" id="{5DC9C98A-45AC-4BE3-9D8B-0AC8C8EE4AB1}"/>
              </a:ext>
            </a:extLst>
          </p:cNvPr>
          <p:cNvSpPr/>
          <p:nvPr/>
        </p:nvSpPr>
        <p:spPr>
          <a:xfrm>
            <a:off x="3943350" y="3605096"/>
            <a:ext cx="1257300" cy="113745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X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8722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F811AE-DF65-47F4-A059-EA102CF73D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3829" y="1106136"/>
            <a:ext cx="8534399" cy="5352726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am watching for the coming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of the glad millennial day,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our blessed Lord shall come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catch His waiting bride away.</a:t>
            </a:r>
          </a:p>
          <a:p>
            <a:pPr marL="0" indent="0" algn="ctr">
              <a:buNone/>
            </a:pPr>
            <a:endParaRPr lang="en-ZA" sz="1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Oh! My heart is filled with rapture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as I labour, watch and pray,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our Lord is coming back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earth again.  </a:t>
            </a:r>
          </a:p>
        </p:txBody>
      </p:sp>
      <p:sp>
        <p:nvSpPr>
          <p:cNvPr id="6" name="Flowchart: Decision 5">
            <a:extLst>
              <a:ext uri="{FF2B5EF4-FFF2-40B4-BE49-F238E27FC236}">
                <a16:creationId xmlns:a16="http://schemas.microsoft.com/office/drawing/2014/main" id="{93C78C7E-EBC5-434B-9104-E3050C499E55}"/>
              </a:ext>
            </a:extLst>
          </p:cNvPr>
          <p:cNvSpPr/>
          <p:nvPr/>
        </p:nvSpPr>
        <p:spPr>
          <a:xfrm>
            <a:off x="4114800" y="406404"/>
            <a:ext cx="914400" cy="612648"/>
          </a:xfrm>
          <a:prstGeom prst="flowChartDecision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409983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F811AE-DF65-47F4-A059-EA102CF73D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29393"/>
            <a:ext cx="9027886" cy="5373007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Oh, our Lord is coming back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earth again;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Yes, our Lord is coming back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earth again. </a:t>
            </a:r>
          </a:p>
          <a:p>
            <a:pPr marL="0" indent="0" algn="ctr">
              <a:buNone/>
            </a:pPr>
            <a:endParaRPr lang="en-ZA" sz="1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Satan will be bound a thousand years;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we’ll have no tempter then,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After Jesus shall come back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earth again.  </a:t>
            </a:r>
          </a:p>
        </p:txBody>
      </p:sp>
      <p:sp>
        <p:nvSpPr>
          <p:cNvPr id="6" name="Flowchart: Decision 5">
            <a:extLst>
              <a:ext uri="{FF2B5EF4-FFF2-40B4-BE49-F238E27FC236}">
                <a16:creationId xmlns:a16="http://schemas.microsoft.com/office/drawing/2014/main" id="{07807108-F33C-45C9-8D2A-E9CE743A25A0}"/>
              </a:ext>
            </a:extLst>
          </p:cNvPr>
          <p:cNvSpPr/>
          <p:nvPr/>
        </p:nvSpPr>
        <p:spPr>
          <a:xfrm>
            <a:off x="3563252" y="400633"/>
            <a:ext cx="2140857" cy="612648"/>
          </a:xfrm>
          <a:prstGeom prst="flowChartDecision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C2925FC-EC5E-4545-A68D-6D9C32FCC04E}"/>
              </a:ext>
            </a:extLst>
          </p:cNvPr>
          <p:cNvSpPr txBox="1"/>
          <p:nvPr/>
        </p:nvSpPr>
        <p:spPr>
          <a:xfrm>
            <a:off x="3664856" y="449721"/>
            <a:ext cx="194854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   </a:t>
            </a:r>
            <a:endParaRPr lang="en-ZA" sz="28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9699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F811AE-DF65-47F4-A059-EA102CF73D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019052"/>
            <a:ext cx="7886700" cy="5432544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2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Jesus’ coming back will be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answer to earth’s sorrowing cry,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the knowledge of the Lord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shall fill the earth and sea and sky.</a:t>
            </a:r>
          </a:p>
          <a:p>
            <a:pPr marL="0" indent="0" algn="ctr">
              <a:buNone/>
            </a:pPr>
            <a:endParaRPr lang="en-ZA" sz="1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God shall take away all sickness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the sufferer’s tears will dry,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our saviour will come back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earth again.</a:t>
            </a:r>
          </a:p>
        </p:txBody>
      </p:sp>
      <p:sp>
        <p:nvSpPr>
          <p:cNvPr id="6" name="Flowchart: Decision 5">
            <a:extLst>
              <a:ext uri="{FF2B5EF4-FFF2-40B4-BE49-F238E27FC236}">
                <a16:creationId xmlns:a16="http://schemas.microsoft.com/office/drawing/2014/main" id="{6B76D6B6-1E72-4757-AB8A-6F243836C4CC}"/>
              </a:ext>
            </a:extLst>
          </p:cNvPr>
          <p:cNvSpPr/>
          <p:nvPr/>
        </p:nvSpPr>
        <p:spPr>
          <a:xfrm>
            <a:off x="4114800" y="406404"/>
            <a:ext cx="914400" cy="612648"/>
          </a:xfrm>
          <a:prstGeom prst="flowChartDecision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174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F811AE-DF65-47F4-A059-EA102CF73D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29393"/>
            <a:ext cx="9027886" cy="5373007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Oh, our Lord is coming back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earth again;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Yes, our Lord is coming back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earth again. </a:t>
            </a:r>
          </a:p>
          <a:p>
            <a:pPr marL="0" indent="0" algn="ctr">
              <a:buNone/>
            </a:pPr>
            <a:endParaRPr lang="en-ZA" sz="1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Satan will be bound a thousand years;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we’ll have no tempter then,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After Jesus shall come back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earth again.  </a:t>
            </a:r>
          </a:p>
        </p:txBody>
      </p:sp>
      <p:sp>
        <p:nvSpPr>
          <p:cNvPr id="6" name="Flowchart: Decision 5">
            <a:extLst>
              <a:ext uri="{FF2B5EF4-FFF2-40B4-BE49-F238E27FC236}">
                <a16:creationId xmlns:a16="http://schemas.microsoft.com/office/drawing/2014/main" id="{07807108-F33C-45C9-8D2A-E9CE743A25A0}"/>
              </a:ext>
            </a:extLst>
          </p:cNvPr>
          <p:cNvSpPr/>
          <p:nvPr/>
        </p:nvSpPr>
        <p:spPr>
          <a:xfrm>
            <a:off x="3563252" y="400633"/>
            <a:ext cx="2140857" cy="612648"/>
          </a:xfrm>
          <a:prstGeom prst="flowChartDecision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C2925FC-EC5E-4545-A68D-6D9C32FCC04E}"/>
              </a:ext>
            </a:extLst>
          </p:cNvPr>
          <p:cNvSpPr txBox="1"/>
          <p:nvPr/>
        </p:nvSpPr>
        <p:spPr>
          <a:xfrm>
            <a:off x="3664856" y="449721"/>
            <a:ext cx="194854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   </a:t>
            </a:r>
            <a:endParaRPr lang="en-ZA" sz="28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122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F811AE-DF65-47F4-A059-EA102CF73D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19052"/>
            <a:ext cx="9144000" cy="5570434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1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Yes, the ransomed of the Lord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shall come to Zion then with joy,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in all His holy mountain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nothing hurts or shall destroy.</a:t>
            </a:r>
          </a:p>
          <a:p>
            <a:pPr marL="0" indent="0" algn="ctr">
              <a:buNone/>
            </a:pPr>
            <a:endParaRPr lang="en-ZA" sz="1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Perfect peace shall reign in every heart, and love without alloy,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After Jesus shall come back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earth again.  </a:t>
            </a:r>
          </a:p>
        </p:txBody>
      </p:sp>
      <p:sp>
        <p:nvSpPr>
          <p:cNvPr id="6" name="Flowchart: Decision 5">
            <a:extLst>
              <a:ext uri="{FF2B5EF4-FFF2-40B4-BE49-F238E27FC236}">
                <a16:creationId xmlns:a16="http://schemas.microsoft.com/office/drawing/2014/main" id="{69029A92-004F-4D3C-A2E2-257C21A87A95}"/>
              </a:ext>
            </a:extLst>
          </p:cNvPr>
          <p:cNvSpPr/>
          <p:nvPr/>
        </p:nvSpPr>
        <p:spPr>
          <a:xfrm>
            <a:off x="4114800" y="406404"/>
            <a:ext cx="914400" cy="612648"/>
          </a:xfrm>
          <a:prstGeom prst="flowChartDecision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79477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F811AE-DF65-47F4-A059-EA102CF73D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29393"/>
            <a:ext cx="9027886" cy="5373007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Oh, our Lord is coming back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earth again.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Yes, our Lord is coming back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earth again. </a:t>
            </a:r>
          </a:p>
          <a:p>
            <a:pPr marL="0" indent="0" algn="ctr">
              <a:buNone/>
            </a:pPr>
            <a:endParaRPr lang="en-ZA" sz="1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Satan will be bound a thousand years;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we’ll have no tempter then,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After Jesus shall come back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earth again.  </a:t>
            </a:r>
          </a:p>
        </p:txBody>
      </p:sp>
      <p:sp>
        <p:nvSpPr>
          <p:cNvPr id="6" name="Flowchart: Decision 5">
            <a:extLst>
              <a:ext uri="{FF2B5EF4-FFF2-40B4-BE49-F238E27FC236}">
                <a16:creationId xmlns:a16="http://schemas.microsoft.com/office/drawing/2014/main" id="{07807108-F33C-45C9-8D2A-E9CE743A25A0}"/>
              </a:ext>
            </a:extLst>
          </p:cNvPr>
          <p:cNvSpPr/>
          <p:nvPr/>
        </p:nvSpPr>
        <p:spPr>
          <a:xfrm>
            <a:off x="3563252" y="400633"/>
            <a:ext cx="2140857" cy="612648"/>
          </a:xfrm>
          <a:prstGeom prst="flowChartDecision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C2925FC-EC5E-4545-A68D-6D9C32FCC04E}"/>
              </a:ext>
            </a:extLst>
          </p:cNvPr>
          <p:cNvSpPr txBox="1"/>
          <p:nvPr/>
        </p:nvSpPr>
        <p:spPr>
          <a:xfrm>
            <a:off x="3664856" y="449721"/>
            <a:ext cx="1948541" cy="523220"/>
          </a:xfrm>
          <a:prstGeom prst="rect">
            <a:avLst/>
          </a:prstGeom>
          <a:noFill/>
          <a:ln w="285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   </a:t>
            </a:r>
            <a:endParaRPr lang="en-ZA" sz="28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698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F811AE-DF65-47F4-A059-EA102CF73D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19051"/>
            <a:ext cx="9144000" cy="5541405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1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Then the sin and sorrow, pain and death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of this dark world shall cease,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a glorious reign with Jesus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of a thousand years of peace.</a:t>
            </a:r>
          </a:p>
          <a:p>
            <a:pPr marL="0" indent="0" algn="ctr">
              <a:buNone/>
            </a:pPr>
            <a:endParaRPr lang="en-ZA" sz="1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 the earth is groaning, crying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that day of sweet release,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our Jesus shall come back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earth again.  </a:t>
            </a:r>
          </a:p>
        </p:txBody>
      </p:sp>
      <p:sp>
        <p:nvSpPr>
          <p:cNvPr id="6" name="Flowchart: Decision 5">
            <a:extLst>
              <a:ext uri="{FF2B5EF4-FFF2-40B4-BE49-F238E27FC236}">
                <a16:creationId xmlns:a16="http://schemas.microsoft.com/office/drawing/2014/main" id="{1C677D3A-42CB-4525-93B8-A7AA5BC5D4FB}"/>
              </a:ext>
            </a:extLst>
          </p:cNvPr>
          <p:cNvSpPr/>
          <p:nvPr/>
        </p:nvSpPr>
        <p:spPr>
          <a:xfrm>
            <a:off x="4114800" y="406404"/>
            <a:ext cx="914400" cy="612648"/>
          </a:xfrm>
          <a:prstGeom prst="flowChartDecision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266128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F811AE-DF65-47F4-A059-EA102CF73D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29393"/>
            <a:ext cx="9027886" cy="5373007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Oh, our Lord is coming back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earth again.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Yes, our Lord is coming back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earth again. </a:t>
            </a:r>
          </a:p>
          <a:p>
            <a:pPr marL="0" indent="0" algn="ctr">
              <a:buNone/>
            </a:pPr>
            <a:endParaRPr lang="en-ZA" sz="1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Satan will be bound a thousand years;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we’ll have no tempter then,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After Jesus shall come back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earth again.  </a:t>
            </a:r>
          </a:p>
        </p:txBody>
      </p:sp>
      <p:sp>
        <p:nvSpPr>
          <p:cNvPr id="6" name="Flowchart: Decision 5">
            <a:extLst>
              <a:ext uri="{FF2B5EF4-FFF2-40B4-BE49-F238E27FC236}">
                <a16:creationId xmlns:a16="http://schemas.microsoft.com/office/drawing/2014/main" id="{07807108-F33C-45C9-8D2A-E9CE743A25A0}"/>
              </a:ext>
            </a:extLst>
          </p:cNvPr>
          <p:cNvSpPr/>
          <p:nvPr/>
        </p:nvSpPr>
        <p:spPr>
          <a:xfrm>
            <a:off x="3563252" y="400633"/>
            <a:ext cx="2140857" cy="612648"/>
          </a:xfrm>
          <a:prstGeom prst="flowChartDecision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C2925FC-EC5E-4545-A68D-6D9C32FCC04E}"/>
              </a:ext>
            </a:extLst>
          </p:cNvPr>
          <p:cNvSpPr txBox="1"/>
          <p:nvPr/>
        </p:nvSpPr>
        <p:spPr>
          <a:xfrm>
            <a:off x="3664856" y="449721"/>
            <a:ext cx="194854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   </a:t>
            </a:r>
            <a:endParaRPr lang="en-ZA" sz="2800" i="1" dirty="0">
              <a:solidFill>
                <a:srgbClr val="FFFF00"/>
              </a:solidFill>
            </a:endParaRPr>
          </a:p>
        </p:txBody>
      </p:sp>
      <p:sp>
        <p:nvSpPr>
          <p:cNvPr id="5" name="Action Button: End 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68A81707-CDBC-42AD-BCCF-F9700A526328}"/>
              </a:ext>
            </a:extLst>
          </p:cNvPr>
          <p:cNvSpPr/>
          <p:nvPr/>
        </p:nvSpPr>
        <p:spPr>
          <a:xfrm>
            <a:off x="4203191" y="6455231"/>
            <a:ext cx="737616" cy="117307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64702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94</TotalTime>
  <Words>405</Words>
  <Application>Microsoft Office PowerPoint</Application>
  <PresentationFormat>On-screen Show (4:3)</PresentationFormat>
  <Paragraphs>84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Cambria</vt:lpstr>
      <vt:lpstr>Office Theme</vt:lpstr>
      <vt:lpstr>    Our Lord Is Coming Back  812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Our Lord Is Coming Back  812</dc:title>
  <dc:creator>Ukelo Alimange</dc:creator>
  <cp:lastModifiedBy>Ukelo Alimange</cp:lastModifiedBy>
  <cp:revision>7</cp:revision>
  <dcterms:created xsi:type="dcterms:W3CDTF">2022-01-14T19:01:41Z</dcterms:created>
  <dcterms:modified xsi:type="dcterms:W3CDTF">2022-01-14T20:36:21Z</dcterms:modified>
</cp:coreProperties>
</file>