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B08B10-153D-4D38-98A4-E85B2EA5FCBF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B7C51-994D-4847-A5C4-0276F4BE9CD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B7C51-994D-4847-A5C4-0276F4BE9CD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B7C51-994D-4847-A5C4-0276F4BE9CD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B7C51-994D-4847-A5C4-0276F4BE9CD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B7C51-994D-4847-A5C4-0276F4BE9CD0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B7C51-994D-4847-A5C4-0276F4BE9CD0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ransition spd="med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p:transition spd="med"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845C3-6B3D-47C9-8379-286FBC8857AE}" type="datetimeFigureOut">
              <a:rPr lang="en-ZA" smtClean="0"/>
              <a:pPr/>
              <a:t>2012/12/15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995D5-B15B-47F6-B845-E6D833964C7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over dir="ru"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619672" y="2204864"/>
            <a:ext cx="5760640" cy="1656184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</a:rPr>
              <a:t>OUT OF MY BONDAGE</a:t>
            </a:r>
            <a:endParaRPr lang="en-ZA" sz="2400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60304" y="3348608"/>
            <a:ext cx="1071736" cy="368424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0000"/>
                </a:solidFill>
              </a:rPr>
              <a:t>435</a:t>
            </a:r>
            <a:endParaRPr lang="en-ZA" sz="2000" dirty="0">
              <a:solidFill>
                <a:srgbClr val="FF0000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3707904" y="4069444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43608" y="1268760"/>
            <a:ext cx="6912768" cy="4320480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400" dirty="0" smtClean="0"/>
              <a:t>Out of my bondage, sorrow, and night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come!  Jesus, I come!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Into Thy freedom, gladness and light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</a:p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my sickness into Thy health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my want and into Thy wealth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my sin and into Thyself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  <a:endParaRPr lang="en-ZA" sz="2400" dirty="0"/>
          </a:p>
        </p:txBody>
      </p:sp>
      <p:sp>
        <p:nvSpPr>
          <p:cNvPr id="8" name="Rounded Rectangle 7"/>
          <p:cNvSpPr/>
          <p:nvPr/>
        </p:nvSpPr>
        <p:spPr>
          <a:xfrm>
            <a:off x="4139952" y="620688"/>
            <a:ext cx="792088" cy="368424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endParaRPr lang="en-ZA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39952" y="620688"/>
            <a:ext cx="792088" cy="368424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  <a:endParaRPr lang="en-ZA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43608" y="1268760"/>
            <a:ext cx="6912768" cy="4320480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my shameful failure and loss,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come!  Jesus, I come!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Into the glorious gain of Thy cross,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</a:p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earth’s sorrows into Thy balm,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life’s storm and into Thy calm,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distress to jubilant psalm,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  <a:endParaRPr lang="en-ZA" sz="2400" dirty="0"/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39952" y="620688"/>
            <a:ext cx="792088" cy="368424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  <a:endParaRPr lang="en-ZA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43608" y="1268760"/>
            <a:ext cx="6912768" cy="4320480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400" dirty="0" smtClean="0"/>
              <a:t>Out of unrest and arrogant pride,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come!  Jesus, I come!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Into Thy blessed will to abide,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</a:p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myself to dwell in Thy love,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despair into rapture above,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Upward for aye on wings like a dove,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  <a:endParaRPr lang="en-ZA" sz="2400" dirty="0"/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39952" y="620688"/>
            <a:ext cx="792088" cy="368424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4</a:t>
            </a:r>
            <a:endParaRPr lang="en-ZA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43608" y="1268760"/>
            <a:ext cx="6912768" cy="4320480"/>
          </a:xfrm>
          <a:prstGeom prst="round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GB" sz="2400" dirty="0" smtClean="0"/>
              <a:t>Out of the fear and dread of the tomb,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come!  Jesus, I come!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Into the joy and light of Thy home,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</a:p>
          <a:p>
            <a:pPr algn="ctr">
              <a:buNone/>
            </a:pP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Out of the depths of ruin untold,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Into the peace of Thy sheltering fold, 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Ever Thy glorious face to behold,</a:t>
            </a:r>
            <a:endParaRPr lang="en-ZA" sz="2400" dirty="0" smtClean="0"/>
          </a:p>
          <a:p>
            <a:pPr algn="ctr">
              <a:buNone/>
            </a:pPr>
            <a:r>
              <a:rPr lang="en-GB" sz="2400" dirty="0" smtClean="0"/>
              <a:t>Jesus, I come to Thee!</a:t>
            </a:r>
            <a:endParaRPr lang="en-ZA" sz="2400" dirty="0"/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83968" y="5877272"/>
            <a:ext cx="504056" cy="144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6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26</TotalTime>
  <Words>269</Words>
  <Application>Microsoft Office PowerPoint</Application>
  <PresentationFormat>On-screen Show (4:3)</PresentationFormat>
  <Paragraphs>48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Theme6</vt:lpstr>
      <vt:lpstr>Slide 1</vt:lpstr>
      <vt:lpstr>Slide 2</vt:lpstr>
      <vt:lpstr>Slide 3</vt:lpstr>
      <vt:lpstr>Slide 4</vt:lpstr>
      <vt:lpstr>Slide 5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</cp:lastModifiedBy>
  <cp:revision>3</cp:revision>
  <dcterms:created xsi:type="dcterms:W3CDTF">2012-10-01T13:49:03Z</dcterms:created>
  <dcterms:modified xsi:type="dcterms:W3CDTF">2012-12-15T21:53:10Z</dcterms:modified>
</cp:coreProperties>
</file>