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8" r:id="rId2"/>
    <p:sldId id="259" r:id="rId3"/>
    <p:sldId id="260" r:id="rId4"/>
    <p:sldId id="261" r:id="rId5"/>
    <p:sldId id="269" r:id="rId6"/>
    <p:sldId id="262" r:id="rId7"/>
    <p:sldId id="270" r:id="rId8"/>
    <p:sldId id="263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2160DE-A8C7-4F8F-B028-3BFDBF353F77}" type="datetimeFigureOut">
              <a:rPr lang="en-US" smtClean="0"/>
              <a:pPr/>
              <a:t>6/20/2019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A08A8-C672-44B3-A71E-2196C548089F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642628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3499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A08A8-C672-44B3-A71E-2196C548089F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015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4314" y="1524000"/>
            <a:ext cx="6359172" cy="1814151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u="sng" dirty="0" smtClean="0"/>
          </a:p>
          <a:p>
            <a:pPr algn="ctr">
              <a:buNone/>
            </a:pPr>
            <a:r>
              <a:rPr lang="en-ZA" sz="6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PASS ME NOT</a:t>
            </a:r>
          </a:p>
          <a:p>
            <a:pPr algn="ctr">
              <a:buNone/>
            </a:pPr>
            <a:r>
              <a:rPr lang="en-ZA" sz="5400" b="1" dirty="0" smtClean="0">
                <a:latin typeface="Cambria" panose="02040503050406030204" pitchFamily="18" charset="0"/>
              </a:rPr>
              <a:t>95</a:t>
            </a:r>
            <a:endParaRPr lang="en-ZA" sz="5400" dirty="0"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90023" y="4114934"/>
            <a:ext cx="1087754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307" y="1600200"/>
            <a:ext cx="8621385" cy="405143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Pass me not, O gentle Saviour,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Hear my humble cry;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While on others Thou art smiling,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Do not pass me by.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3466" y="1109445"/>
            <a:ext cx="1217066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21385" cy="3962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Saviour</a:t>
            </a:r>
            <a:r>
              <a:rPr lang="en-ZA" sz="3600" b="1" i="1" dirty="0" smtClean="0">
                <a:latin typeface="Cambria" panose="02040503050406030204" pitchFamily="18" charset="0"/>
              </a:rPr>
              <a:t>! </a:t>
            </a:r>
            <a:r>
              <a:rPr lang="en-ZA" sz="3600" b="1" i="1" dirty="0" smtClean="0">
                <a:latin typeface="Cambria" panose="02040503050406030204" pitchFamily="18" charset="0"/>
              </a:rPr>
              <a:t>Saviour</a:t>
            </a:r>
            <a:r>
              <a:rPr lang="en-ZA" sz="3600" b="1" i="1" dirty="0" smtClean="0"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Hear my humble cry;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While on others Thou art calling, 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Do not pass me by.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2042" y="1083637"/>
            <a:ext cx="1619915" cy="567771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7800" y="1117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r>
              <a:rPr lang="en-ZA" sz="2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307" y="1524000"/>
            <a:ext cx="8621385" cy="405143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Let me at Thy Throne of mercy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Find a sweet relief;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Kneeling there in deep contrition,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Help my unbelief.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6" y="1109445"/>
            <a:ext cx="1217066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21385" cy="3962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Saviour</a:t>
            </a:r>
            <a:r>
              <a:rPr lang="en-ZA" sz="3600" b="1" i="1" dirty="0" smtClean="0">
                <a:latin typeface="Cambria" panose="02040503050406030204" pitchFamily="18" charset="0"/>
              </a:rPr>
              <a:t>! </a:t>
            </a:r>
            <a:r>
              <a:rPr lang="en-ZA" sz="3600" b="1" i="1" dirty="0" smtClean="0">
                <a:latin typeface="Cambria" panose="02040503050406030204" pitchFamily="18" charset="0"/>
              </a:rPr>
              <a:t>Saviour</a:t>
            </a:r>
            <a:r>
              <a:rPr lang="en-ZA" sz="3600" b="1" i="1" dirty="0" smtClean="0"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Hear my humble cry;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While on others Thou art calling, 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Do not pass me by.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2042" y="1083637"/>
            <a:ext cx="1619915" cy="567771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7800" y="1117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r>
              <a:rPr lang="en-ZA" sz="2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57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307" y="1600200"/>
            <a:ext cx="8621385" cy="405143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Trusting only in Thy merit,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Would I seek Thy face; 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Heal my wounded broken spirit,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Save me by Thy grace.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6" y="1109445"/>
            <a:ext cx="1217066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21385" cy="3962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Saviour</a:t>
            </a:r>
            <a:r>
              <a:rPr lang="en-ZA" sz="3600" b="1" i="1" dirty="0" smtClean="0">
                <a:latin typeface="Cambria" panose="02040503050406030204" pitchFamily="18" charset="0"/>
              </a:rPr>
              <a:t>! </a:t>
            </a:r>
            <a:r>
              <a:rPr lang="en-ZA" sz="3600" b="1" i="1" dirty="0" smtClean="0">
                <a:latin typeface="Cambria" panose="02040503050406030204" pitchFamily="18" charset="0"/>
              </a:rPr>
              <a:t>Saviour</a:t>
            </a:r>
            <a:r>
              <a:rPr lang="en-ZA" sz="3600" b="1" i="1" dirty="0" smtClean="0"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Hear my humble cry;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While on others Thou art calling, 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Do not pass me by.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2042" y="1083637"/>
            <a:ext cx="1619915" cy="567771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7800" y="1117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r>
              <a:rPr lang="en-ZA" sz="2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82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0521" y="1524000"/>
            <a:ext cx="9105196" cy="405143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Thou the Spring of all my comfort,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More than life to me,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Who have I on earth beside Thee?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Whom in heaven but Thee?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63466" y="1109445"/>
            <a:ext cx="1217066" cy="516155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21385" cy="3962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Saviour</a:t>
            </a:r>
            <a:r>
              <a:rPr lang="en-ZA" sz="3600" b="1" i="1" dirty="0" smtClean="0">
                <a:latin typeface="Cambria" panose="02040503050406030204" pitchFamily="18" charset="0"/>
              </a:rPr>
              <a:t>! </a:t>
            </a:r>
            <a:r>
              <a:rPr lang="en-ZA" sz="3600" b="1" i="1" dirty="0" smtClean="0">
                <a:latin typeface="Cambria" panose="02040503050406030204" pitchFamily="18" charset="0"/>
              </a:rPr>
              <a:t>Saviour</a:t>
            </a:r>
            <a:r>
              <a:rPr lang="en-ZA" sz="3600" b="1" i="1" dirty="0" smtClean="0">
                <a:latin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Hear my humble cry;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While on others Thou art calling, </a:t>
            </a:r>
          </a:p>
          <a:p>
            <a:pPr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Do not pass me by.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2042" y="1083637"/>
            <a:ext cx="1619915" cy="567771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87800" y="1117600"/>
            <a:ext cx="12554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r>
              <a:rPr lang="en-ZA" sz="2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16585" y="5029417"/>
            <a:ext cx="645414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9246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47</TotalTime>
  <Words>210</Words>
  <Application>Microsoft Office PowerPoint</Application>
  <PresentationFormat>On-screen Show (4:3)</PresentationFormat>
  <Paragraphs>53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c</cp:lastModifiedBy>
  <cp:revision>18</cp:revision>
  <dcterms:created xsi:type="dcterms:W3CDTF">2006-08-16T00:00:00Z</dcterms:created>
  <dcterms:modified xsi:type="dcterms:W3CDTF">2019-06-21T05:32:08Z</dcterms:modified>
</cp:coreProperties>
</file>