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6"/>
  </p:notesMasterIdLst>
  <p:sldIdLst>
    <p:sldId id="256" r:id="rId5"/>
    <p:sldId id="257" r:id="rId6"/>
    <p:sldId id="270" r:id="rId7"/>
    <p:sldId id="271" r:id="rId8"/>
    <p:sldId id="272" r:id="rId9"/>
    <p:sldId id="273" r:id="rId10"/>
    <p:sldId id="274" r:id="rId11"/>
    <p:sldId id="275" r:id="rId12"/>
    <p:sldId id="278" r:id="rId13"/>
    <p:sldId id="276" r:id="rId14"/>
    <p:sldId id="27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87" autoAdjust="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D093E2-2647-44EC-9A8D-18EB78C90F5A}" type="datetimeFigureOut">
              <a:rPr lang="en-US" smtClean="0"/>
              <a:pPr/>
              <a:t>11/16/2024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B1B24E-E603-44C2-9B27-AC9C8AEA722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82954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1B24E-E603-44C2-9B27-AC9C8AEA7222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1B24E-E603-44C2-9B27-AC9C8AEA7222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1B24E-E603-44C2-9B27-AC9C8AEA7222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1B24E-E603-44C2-9B27-AC9C8AEA7222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1B24E-E603-44C2-9B27-AC9C8AEA7222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1B24E-E603-44C2-9B27-AC9C8AEA7222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1B24E-E603-44C2-9B27-AC9C8AEA7222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1B24E-E603-44C2-9B27-AC9C8AEA7222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1B24E-E603-44C2-9B27-AC9C8AEA7222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1B24E-E603-44C2-9B27-AC9C8AEA7222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B1B24E-E603-44C2-9B27-AC9C8AEA7222}" type="slidenum">
              <a:rPr lang="en-ZA" smtClean="0"/>
              <a:pPr/>
              <a:t>11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76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98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238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25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687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55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91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34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34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23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99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804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47800"/>
            <a:ext cx="8001000" cy="3810000"/>
          </a:xfrm>
          <a:solidFill>
            <a:schemeClr val="tx1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5400" b="1" dirty="0">
                <a:solidFill>
                  <a:srgbClr val="FFFF00"/>
                </a:solidFill>
                <a:latin typeface="Cambria" panose="02040503050406030204" pitchFamily="18" charset="0"/>
              </a:rPr>
              <a:t>Peace</a:t>
            </a:r>
            <a:r>
              <a:rPr lang="en-US" sz="5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 Peace, Peace      </a:t>
            </a:r>
            <a:br>
              <a:rPr lang="en-ZA" sz="5400" dirty="0">
                <a:solidFill>
                  <a:schemeClr val="bg1"/>
                </a:solidFill>
              </a:rPr>
            </a:br>
            <a:r>
              <a:rPr lang="en-ZA" sz="4000" b="1" dirty="0">
                <a:solidFill>
                  <a:schemeClr val="bg1"/>
                </a:solidFill>
              </a:rPr>
              <a:t>323</a:t>
            </a:r>
            <a:br>
              <a:rPr lang="en-ZA" sz="4000" b="1" dirty="0">
                <a:solidFill>
                  <a:schemeClr val="bg1"/>
                </a:solidFill>
              </a:rPr>
            </a:br>
            <a:br>
              <a:rPr lang="en-ZA" sz="4000" b="1" dirty="0">
                <a:solidFill>
                  <a:schemeClr val="bg1"/>
                </a:solidFill>
              </a:rPr>
            </a:br>
            <a:endParaRPr lang="en-ZA" sz="4000" dirty="0">
              <a:solidFill>
                <a:schemeClr val="bg1"/>
              </a:solidFill>
            </a:endParaRPr>
          </a:p>
        </p:txBody>
      </p:sp>
      <p:sp>
        <p:nvSpPr>
          <p:cNvPr id="5" name="Bevel 4"/>
          <p:cNvSpPr/>
          <p:nvPr/>
        </p:nvSpPr>
        <p:spPr>
          <a:xfrm>
            <a:off x="3733800" y="3759708"/>
            <a:ext cx="1447800" cy="6598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A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47" y="838200"/>
            <a:ext cx="8153400" cy="52578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Peace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Peace, Peace                                </a:t>
            </a: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Halleluiah, Peace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In my Father’s house,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 is peace.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Peace, Peace, Peace, 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Halleluiah, Peace.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38814" y="152400"/>
            <a:ext cx="1217066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47" y="838200"/>
            <a:ext cx="8153400" cy="54102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Life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Life,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Life,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Halleluiah, Life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In my Father’s house,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 is life.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Life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Life,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Life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Halleluiah, Life.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6324600" y="1524000"/>
            <a:ext cx="152400" cy="762000"/>
          </a:xfrm>
          <a:prstGeom prst="rightBrace">
            <a:avLst/>
          </a:prstGeom>
          <a:ln w="22225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Diamond 1"/>
          <p:cNvSpPr/>
          <p:nvPr/>
        </p:nvSpPr>
        <p:spPr>
          <a:xfrm>
            <a:off x="3938814" y="228600"/>
            <a:ext cx="1217066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17835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47" y="838200"/>
            <a:ext cx="8153400" cy="54102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Joy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Joy,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Joy,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Halleluiah, Joy.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In my Father’s house,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 is Joy.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Joy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Joy,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Joy,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Halleluiah, Joy.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6324600" y="1524000"/>
            <a:ext cx="152400" cy="762000"/>
          </a:xfrm>
          <a:prstGeom prst="rightBrace">
            <a:avLst/>
          </a:prstGeom>
          <a:ln w="22225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Diamond 1"/>
          <p:cNvSpPr/>
          <p:nvPr/>
        </p:nvSpPr>
        <p:spPr>
          <a:xfrm>
            <a:off x="3963467" y="105637"/>
            <a:ext cx="1217066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64636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47" y="838200"/>
            <a:ext cx="8153400" cy="54102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Halleluiah, Grace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In my Father’s house,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 is Grace.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Halleluiah, 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6324600" y="1524000"/>
            <a:ext cx="152400" cy="762000"/>
          </a:xfrm>
          <a:prstGeom prst="rightBrace">
            <a:avLst/>
          </a:prstGeom>
          <a:ln w="22225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Diamond 1"/>
          <p:cNvSpPr/>
          <p:nvPr/>
        </p:nvSpPr>
        <p:spPr>
          <a:xfrm>
            <a:off x="3938814" y="93445"/>
            <a:ext cx="1217066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28880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47" y="838200"/>
            <a:ext cx="8153400" cy="54102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Love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Love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Halleluiah, </a:t>
            </a:r>
            <a:r>
              <a:rPr lang="en-ZA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In my Father’s house,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 is Love.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Love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Love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Love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Halleluiah, Love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6324600" y="1524000"/>
            <a:ext cx="152400" cy="762000"/>
          </a:xfrm>
          <a:prstGeom prst="rightBrace">
            <a:avLst/>
          </a:prstGeom>
          <a:ln w="22225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Diamond 1"/>
          <p:cNvSpPr/>
          <p:nvPr/>
        </p:nvSpPr>
        <p:spPr>
          <a:xfrm>
            <a:off x="3938814" y="152400"/>
            <a:ext cx="1217066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53738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47" y="838200"/>
            <a:ext cx="8153400" cy="54102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Hope, Hope, Hope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Halleluiah, Hope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 </a:t>
            </a: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In my Father’s house,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 is Hope.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Hope, Hope, Hope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Halleluiah, Hope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6324600" y="1524000"/>
            <a:ext cx="152400" cy="762000"/>
          </a:xfrm>
          <a:prstGeom prst="rightBrace">
            <a:avLst/>
          </a:prstGeom>
          <a:ln w="22225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Diamond 1"/>
          <p:cNvSpPr/>
          <p:nvPr/>
        </p:nvSpPr>
        <p:spPr>
          <a:xfrm>
            <a:off x="3963467" y="93445"/>
            <a:ext cx="1217066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4" name="Down Arrow 3"/>
          <p:cNvSpPr/>
          <p:nvPr/>
        </p:nvSpPr>
        <p:spPr>
          <a:xfrm>
            <a:off x="3782921" y="6248400"/>
            <a:ext cx="1322479" cy="314876"/>
          </a:xfrm>
          <a:prstGeom prst="downArrow">
            <a:avLst>
              <a:gd name="adj1" fmla="val 74728"/>
              <a:gd name="adj2" fmla="val 50000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i="1" dirty="0">
                <a:solidFill>
                  <a:schemeClr val="tx1"/>
                </a:solidFill>
              </a:rPr>
              <a:t>Français </a:t>
            </a:r>
          </a:p>
        </p:txBody>
      </p:sp>
      <p:pic>
        <p:nvPicPr>
          <p:cNvPr id="8" name="Picture 7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39720">
            <a:off x="3997657" y="4937887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194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47" y="838200"/>
            <a:ext cx="8153400" cy="54102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Joie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Joie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Joie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Alléluia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Joie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 </a:t>
            </a:r>
          </a:p>
          <a:p>
            <a:pPr algn="ctr">
              <a:buNone/>
            </a:pP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Dans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la </a:t>
            </a: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maison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de mon Père</a:t>
            </a: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Il y a de la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Joie.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Joie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Joie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Joie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Alléluia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Joie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6324600" y="1524000"/>
            <a:ext cx="152400" cy="762000"/>
          </a:xfrm>
          <a:prstGeom prst="rightBrace">
            <a:avLst/>
          </a:prstGeom>
          <a:ln w="22225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Diamond 1"/>
          <p:cNvSpPr/>
          <p:nvPr/>
        </p:nvSpPr>
        <p:spPr>
          <a:xfrm>
            <a:off x="3938814" y="152400"/>
            <a:ext cx="1217066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20966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47" y="838200"/>
            <a:ext cx="8153400" cy="54102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Paix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Paix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Paix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Alléluia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Paix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 </a:t>
            </a:r>
          </a:p>
          <a:p>
            <a:pPr algn="ctr">
              <a:buNone/>
            </a:pP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Dans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la </a:t>
            </a: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maison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de mon Père</a:t>
            </a: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Il y a de la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Paix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Paix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Paix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Paix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Alléluia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Paix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6324600" y="1524000"/>
            <a:ext cx="152400" cy="762000"/>
          </a:xfrm>
          <a:prstGeom prst="rightBrace">
            <a:avLst/>
          </a:prstGeom>
          <a:ln w="22225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Diamond 1"/>
          <p:cNvSpPr/>
          <p:nvPr/>
        </p:nvSpPr>
        <p:spPr>
          <a:xfrm>
            <a:off x="3938814" y="152400"/>
            <a:ext cx="1217066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74230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47" y="838200"/>
            <a:ext cx="8153400" cy="54102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Vie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Vie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Vie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Alléluia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Vie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 </a:t>
            </a:r>
          </a:p>
          <a:p>
            <a:pPr algn="ctr">
              <a:buNone/>
            </a:pP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Dans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la </a:t>
            </a: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maison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de mon Père</a:t>
            </a: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Il y a de la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Vie.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Vie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Vie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Vie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Alléluia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Vie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6324600" y="1524000"/>
            <a:ext cx="152400" cy="762000"/>
          </a:xfrm>
          <a:prstGeom prst="rightBrace">
            <a:avLst/>
          </a:prstGeom>
          <a:ln w="22225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Diamond 1"/>
          <p:cNvSpPr/>
          <p:nvPr/>
        </p:nvSpPr>
        <p:spPr>
          <a:xfrm>
            <a:off x="3938814" y="123925"/>
            <a:ext cx="1217066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16861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47" y="838200"/>
            <a:ext cx="8153400" cy="54102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Alléluia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 </a:t>
            </a:r>
          </a:p>
          <a:p>
            <a:pPr algn="ctr">
              <a:buNone/>
            </a:pP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Dans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la </a:t>
            </a:r>
            <a:r>
              <a:rPr lang="en-US" sz="4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maison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 de mon Père</a:t>
            </a: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Il y a de la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Grace.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US" sz="4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Alléluia</a:t>
            </a:r>
            <a:r>
              <a:rPr lang="en-US" sz="44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Grace</a:t>
            </a: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.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dirty="0">
                <a:solidFill>
                  <a:schemeClr val="bg1"/>
                </a:solidFill>
                <a:latin typeface="Cambria" panose="02040503050406030204" pitchFamily="18" charset="0"/>
              </a:rPr>
              <a:t> 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Right Brace 6"/>
          <p:cNvSpPr/>
          <p:nvPr/>
        </p:nvSpPr>
        <p:spPr>
          <a:xfrm>
            <a:off x="6324600" y="1524000"/>
            <a:ext cx="152400" cy="762000"/>
          </a:xfrm>
          <a:prstGeom prst="rightBrace">
            <a:avLst/>
          </a:prstGeom>
          <a:ln w="22225">
            <a:solidFill>
              <a:schemeClr val="tx1">
                <a:alpha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Diamond 1"/>
          <p:cNvSpPr/>
          <p:nvPr/>
        </p:nvSpPr>
        <p:spPr>
          <a:xfrm>
            <a:off x="3877960" y="136117"/>
            <a:ext cx="1338773" cy="516155"/>
          </a:xfrm>
          <a:prstGeom prst="diamond">
            <a:avLst/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10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67200" y="5715000"/>
            <a:ext cx="609600" cy="229631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9331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DD26426D-4DA1-4CC7-8CD0-065D07F11C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813557D-3AD8-41B0-A4FE-43557318A4D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710C39F-0815-4811-9B53-04758F17E201}">
  <ds:schemaRefs>
    <ds:schemaRef ds:uri="http://purl.org/dc/terms/"/>
    <ds:schemaRef ds:uri="e1b72f72-a6ce-48fe-a382-9236e8dc1f6b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b3fec16b-ebc2-4fa6-9dd6-49e1f08d656d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251</TotalTime>
  <Words>343</Words>
  <Application>Microsoft Office PowerPoint</Application>
  <PresentationFormat>On-screen Show (4:3)</PresentationFormat>
  <Paragraphs>94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Cambria</vt:lpstr>
      <vt:lpstr>Office Theme</vt:lpstr>
      <vt:lpstr>Peace, Peace, Peace       323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LUBO</cp:lastModifiedBy>
  <cp:revision>34</cp:revision>
  <dcterms:created xsi:type="dcterms:W3CDTF">2006-08-16T00:00:00Z</dcterms:created>
  <dcterms:modified xsi:type="dcterms:W3CDTF">2024-11-16T21:08:53Z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