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65" r:id="rId7"/>
    <p:sldId id="262" r:id="rId8"/>
    <p:sldId id="266" r:id="rId9"/>
    <p:sldId id="263" r:id="rId10"/>
    <p:sldId id="268" r:id="rId11"/>
    <p:sldId id="264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21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4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58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27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82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27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32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24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44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06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7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787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399"/>
            <a:ext cx="9144000" cy="3276601"/>
          </a:xfrm>
          <a:solidFill>
            <a:schemeClr val="tx1"/>
          </a:solidFill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15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Pearly Gates </a:t>
            </a:r>
            <a:br>
              <a:rPr lang="en-US" sz="7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623 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0" y="4572000"/>
            <a:ext cx="1524000" cy="74250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8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4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  <a:solidFill>
            <a:schemeClr val="tx1"/>
          </a:solidFill>
          <a:ln w="285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Pearly gates, City of Light,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descending from above,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Built for the Bride of the Lamb, </a:t>
            </a: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Just the same eternally. 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873456"/>
            <a:ext cx="18288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  <a:solidFill>
            <a:schemeClr val="tx1"/>
          </a:solidFill>
          <a:ln w="285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is shining in that City,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Coming from the Lamb of God,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 the pearly gates will open,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the New Jerusalem.  </a:t>
            </a:r>
          </a:p>
          <a:p>
            <a:pPr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873456"/>
            <a:ext cx="18288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55650" y="92557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latin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360283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  <a:solidFill>
            <a:schemeClr val="tx1"/>
          </a:solidFill>
          <a:ln w="285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Like a pilgrim heavy laden, </a:t>
            </a: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Weak and helpless so was I; </a:t>
            </a: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Brokenhearted, yet He healed me </a:t>
            </a: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He will hear the sinner’s cry.  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873456"/>
            <a:ext cx="18288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1935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  <a:solidFill>
            <a:schemeClr val="tx1"/>
          </a:solidFill>
          <a:ln w="285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is shining in that City,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Coming from the Lamb of God,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 the pearly gates will open,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the New Jerusalem.  </a:t>
            </a:r>
          </a:p>
          <a:p>
            <a:pPr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873456"/>
            <a:ext cx="18288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55650" y="92557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latin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70556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  <a:solidFill>
            <a:schemeClr val="tx1"/>
          </a:solidFill>
          <a:ln w="285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Love divine, so great and wondrous, At His door I’ll knock and wait! </a:t>
            </a: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 will sing His praise forever, </a:t>
            </a: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For His blood, His power to save.  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873456"/>
            <a:ext cx="18288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5554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  <a:solidFill>
            <a:schemeClr val="tx1"/>
          </a:solidFill>
          <a:ln w="285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is shining in that City,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Coming from the Lamb of God,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 the pearly gates will open,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the New Jerusalem.  </a:t>
            </a:r>
          </a:p>
          <a:p>
            <a:pPr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873456"/>
            <a:ext cx="18288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55650" y="92557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latin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70556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  <a:solidFill>
            <a:schemeClr val="tx1"/>
          </a:solidFill>
          <a:ln w="285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Oh! What joy when Jesus comes back,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All our sorrows will be over,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By His precious love to me,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 shall enter Heaven’s gate.  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873456"/>
            <a:ext cx="18288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08350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  <a:solidFill>
            <a:schemeClr val="tx1"/>
          </a:solidFill>
          <a:ln w="28575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 is shining in that City,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Coming from the Lamb of God,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 the pearly gates will open,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the New Jerusalem.  </a:t>
            </a:r>
          </a:p>
          <a:p>
            <a:pPr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b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81400" y="873456"/>
            <a:ext cx="18288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55650" y="92557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latin typeface="Cambria" panose="02040503050406030204" pitchFamily="18" charset="0"/>
              </a:rPr>
              <a:t>Chorus</a:t>
            </a:r>
            <a:endParaRPr lang="en-ZA" sz="2800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86784" y="5257800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0556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1997078-A12A-464E-88B8-9CB8F2ECB6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4C2BB7-2908-4628-8549-3D4474CA30D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018491-6C5A-467E-9AC0-FC5D8252F6E9}">
  <ds:schemaRefs>
    <ds:schemaRef ds:uri="http://purl.org/dc/terms/"/>
    <ds:schemaRef ds:uri="e1b72f72-a6ce-48fe-a382-9236e8dc1f6b"/>
    <ds:schemaRef ds:uri="http://schemas.microsoft.com/office/2006/documentManagement/types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</TotalTime>
  <Words>259</Words>
  <Application>Microsoft Office PowerPoint</Application>
  <PresentationFormat>On-screen Show (4:3)</PresentationFormat>
  <Paragraphs>59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Edwardian Script ITC</vt:lpstr>
      <vt:lpstr>Office Theme</vt:lpstr>
      <vt:lpstr>Pearly Gates  623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Sphinx</dc:creator>
  <cp:lastModifiedBy>LUBO</cp:lastModifiedBy>
  <cp:revision>29</cp:revision>
  <dcterms:created xsi:type="dcterms:W3CDTF">2006-08-16T00:00:00Z</dcterms:created>
  <dcterms:modified xsi:type="dcterms:W3CDTF">2024-11-16T23:16:48Z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