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sldIdLst>
    <p:sldId id="256" r:id="rId5"/>
    <p:sldId id="261" r:id="rId6"/>
    <p:sldId id="283" r:id="rId7"/>
    <p:sldId id="284" r:id="rId8"/>
    <p:sldId id="286" r:id="rId9"/>
    <p:sldId id="285" r:id="rId10"/>
    <p:sldId id="28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E3E4E-093C-48B0-A81F-49BD979B4D10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41BBD2-C038-4C17-BF9D-A593D63CAC8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2725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3886200" y="3962400"/>
            <a:ext cx="13716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Sol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3904" y="1522274"/>
            <a:ext cx="81534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Pendo</a:t>
            </a:r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 la </a:t>
            </a:r>
            <a:r>
              <a:rPr lang="en-ZA" sz="44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Mungu</a:t>
            </a: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2800" b="1" i="1" dirty="0">
                <a:latin typeface="Cambria" panose="02040503050406030204" pitchFamily="18" charset="0"/>
              </a:rPr>
              <a:t>(Love found a way)</a:t>
            </a:r>
            <a:br>
              <a:rPr lang="en-ZA" sz="44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2000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>
                <a:latin typeface="Cambria" panose="02040503050406030204" pitchFamily="18" charset="0"/>
              </a:rPr>
              <a:t>550b</a:t>
            </a:r>
            <a:endParaRPr lang="en-ZA" sz="4400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4191000"/>
            <a:ext cx="9144000" cy="2667000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ZA" sz="28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ZA" sz="2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love that rescued me sunk deep in sin;</a:t>
            </a:r>
            <a:br>
              <a:rPr lang="en-ZA" sz="2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Guilty and vile as I could be—No hope within.</a:t>
            </a:r>
            <a:br>
              <a:rPr lang="en-ZA" sz="2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When every ray of light had fled, O glorious day!</a:t>
            </a:r>
          </a:p>
          <a:p>
            <a:pPr algn="ctr"/>
            <a:r>
              <a:rPr lang="en-ZA" sz="2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Raising my soul from out the dead, love found a way</a:t>
            </a:r>
          </a:p>
          <a:p>
            <a:pPr algn="ctr"/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685800"/>
            <a:ext cx="9144000" cy="3733800"/>
          </a:xfrm>
          <a:prstGeom prst="rect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mushangao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hilikuniokoa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Mutu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mubaya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mwenya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zambi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bila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taraja</a:t>
            </a:r>
            <a:r>
              <a:rPr lang="en-ZA" sz="3600" b="1" dirty="0">
                <a:latin typeface="Cambria" panose="02040503050406030204" pitchFamily="18" charset="0"/>
              </a:rPr>
              <a:t>.</a:t>
            </a:r>
          </a:p>
          <a:p>
            <a:pPr algn="ctr"/>
            <a:r>
              <a:rPr lang="en-ZA" sz="3600" b="1" dirty="0">
                <a:latin typeface="Cambria" panose="02040503050406030204" pitchFamily="18" charset="0"/>
              </a:rPr>
              <a:t>Giza </a:t>
            </a:r>
            <a:r>
              <a:rPr lang="en-ZA" sz="3600" b="1" dirty="0" err="1">
                <a:latin typeface="Cambria" panose="02040503050406030204" pitchFamily="18" charset="0"/>
              </a:rPr>
              <a:t>lilinifunga</a:t>
            </a:r>
            <a:r>
              <a:rPr lang="en-ZA" sz="3600" b="1" dirty="0">
                <a:latin typeface="Cambria" panose="02040503050406030204" pitchFamily="18" charset="0"/>
              </a:rPr>
              <a:t> vile.  </a:t>
            </a:r>
            <a:r>
              <a:rPr lang="en-ZA" sz="3600" b="1" dirty="0" err="1">
                <a:latin typeface="Cambria" panose="02040503050406030204" pitchFamily="18" charset="0"/>
              </a:rPr>
              <a:t>Ee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siku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kubwa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Nilipopata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kuokoka</a:t>
            </a:r>
            <a:r>
              <a:rPr lang="en-ZA" sz="3600" b="1" dirty="0">
                <a:latin typeface="Cambria" panose="02040503050406030204" pitchFamily="18" charset="0"/>
              </a:rPr>
              <a:t>. 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5" name="Diamond 4"/>
          <p:cNvSpPr/>
          <p:nvPr/>
        </p:nvSpPr>
        <p:spPr>
          <a:xfrm>
            <a:off x="3810000" y="171450"/>
            <a:ext cx="1524000" cy="4572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  <a:endParaRPr lang="en-ZA" sz="2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219200"/>
            <a:ext cx="9144000" cy="2743200"/>
          </a:xfrm>
          <a:prstGeom prst="rect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liliniokoa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lilinisafisha</a:t>
            </a:r>
            <a:r>
              <a:rPr lang="en-ZA" sz="3600" b="1" dirty="0">
                <a:latin typeface="Cambria" panose="02040503050406030204" pitchFamily="18" charset="0"/>
              </a:rPr>
              <a:t>;</a:t>
            </a:r>
            <a:endParaRPr lang="en-ZA" sz="2400" b="1" dirty="0">
              <a:latin typeface="Cambria" panose="02040503050406030204" pitchFamily="18" charset="0"/>
            </a:endParaRP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lilitoa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Yesu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sifu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Jina</a:t>
            </a:r>
            <a:r>
              <a:rPr lang="en-ZA" sz="3600" b="1" dirty="0">
                <a:latin typeface="Cambria" panose="02040503050406030204" pitchFamily="18" charset="0"/>
              </a:rPr>
              <a:t> lake.</a:t>
            </a:r>
          </a:p>
        </p:txBody>
      </p:sp>
      <p:sp>
        <p:nvSpPr>
          <p:cNvPr id="6" name="Diamond 5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343400"/>
            <a:ext cx="9144000" cy="2438400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 fontAlgn="base"/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 to redeem my soul;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way, that could make me whole.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sent my Lord to the cross of shame;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way, O praise His Holy Name!</a:t>
            </a:r>
            <a:endParaRPr lang="en-ZA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1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762000"/>
            <a:ext cx="9144000" cy="3200400"/>
          </a:xfrm>
          <a:prstGeom prst="rect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ZA" sz="1200" b="1" dirty="0">
              <a:latin typeface="Cambria" panose="02040503050406030204" pitchFamily="18" charset="0"/>
            </a:endParaRP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liliongoza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Yesu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kwa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musalaba</a:t>
            </a:r>
            <a:r>
              <a:rPr lang="en-ZA" sz="3600" b="1" dirty="0">
                <a:latin typeface="Cambria" panose="02040503050406030204" pitchFamily="18" charset="0"/>
              </a:rPr>
              <a:t>.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Hata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kwa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watu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wa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makosa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Ee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kubwa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  <a:endParaRPr lang="en-ZA" sz="1600" b="1" dirty="0">
              <a:latin typeface="Cambria" panose="02040503050406030204" pitchFamily="18" charset="0"/>
            </a:endParaRPr>
          </a:p>
          <a:p>
            <a:pPr algn="ctr"/>
            <a:r>
              <a:rPr lang="en-ZA" sz="3600" b="1" dirty="0">
                <a:latin typeface="Cambria" panose="02040503050406030204" pitchFamily="18" charset="0"/>
              </a:rPr>
              <a:t>Vile </a:t>
            </a:r>
            <a:r>
              <a:rPr lang="en-ZA" sz="3600" b="1" dirty="0" err="1">
                <a:latin typeface="Cambria" panose="02040503050406030204" pitchFamily="18" charset="0"/>
              </a:rPr>
              <a:t>kwa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nina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weza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kuomba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Nimeokoka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Haleluya</a:t>
            </a:r>
            <a:r>
              <a:rPr lang="en-ZA" sz="3600" b="1" dirty="0">
                <a:latin typeface="Cambria" panose="02040503050406030204" pitchFamily="18" charset="0"/>
              </a:rPr>
              <a:t>! </a:t>
            </a:r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5" name="Diamond 4"/>
          <p:cNvSpPr/>
          <p:nvPr/>
        </p:nvSpPr>
        <p:spPr>
          <a:xfrm>
            <a:off x="3810000" y="247650"/>
            <a:ext cx="1524000" cy="4572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  <a:endParaRPr lang="en-ZA" sz="2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4267200"/>
            <a:ext cx="9144000" cy="2438400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 fontAlgn="base"/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brought my Saviour here to die on Calvary,</a:t>
            </a:r>
            <a:b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such a sinful wretch as I, How can it be?</a:t>
            </a:r>
          </a:p>
          <a:p>
            <a:pPr algn="ctr" fontAlgn="base"/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bridged the gulf between me and Heaven taught me to pray,</a:t>
            </a:r>
            <a:b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I’m </a:t>
            </a:r>
            <a:r>
              <a:rPr lang="en-ZA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redeemed,set</a:t>
            </a:r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ZA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free,forgiven;love</a:t>
            </a:r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found a way.</a:t>
            </a:r>
          </a:p>
          <a:p>
            <a:pPr algn="ctr"/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1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219200"/>
            <a:ext cx="9144000" cy="2743200"/>
          </a:xfrm>
          <a:prstGeom prst="rect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liliniokoa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lilinisafisha</a:t>
            </a:r>
            <a:r>
              <a:rPr lang="en-ZA" sz="3600" b="1" dirty="0">
                <a:latin typeface="Cambria" panose="02040503050406030204" pitchFamily="18" charset="0"/>
              </a:rPr>
              <a:t>;</a:t>
            </a:r>
            <a:endParaRPr lang="en-ZA" sz="2400" b="1" dirty="0">
              <a:latin typeface="Cambria" panose="02040503050406030204" pitchFamily="18" charset="0"/>
            </a:endParaRP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lilitoa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Yesu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sifu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Jina</a:t>
            </a:r>
            <a:r>
              <a:rPr lang="en-ZA" sz="3600" b="1" dirty="0">
                <a:latin typeface="Cambria" panose="02040503050406030204" pitchFamily="18" charset="0"/>
              </a:rPr>
              <a:t> lake.</a:t>
            </a:r>
          </a:p>
        </p:txBody>
      </p:sp>
      <p:sp>
        <p:nvSpPr>
          <p:cNvPr id="6" name="Diamond 5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343400"/>
            <a:ext cx="9144000" cy="2438400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 fontAlgn="base"/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 to redeem my soul;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way, that could make me whole.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sent my Lord to the cross of shame;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way, O praise His Holy Name!</a:t>
            </a:r>
            <a:endParaRPr lang="en-ZA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45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838200"/>
            <a:ext cx="9144000" cy="4191000"/>
          </a:xfrm>
          <a:prstGeom prst="rect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ZA" sz="1200" b="1" dirty="0">
              <a:latin typeface="Cambria" panose="02040503050406030204" pitchFamily="18" charset="0"/>
            </a:endParaRP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lilifungua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mbingu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kwa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wenye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zambi</a:t>
            </a:r>
            <a:r>
              <a:rPr lang="en-ZA" sz="3600" b="1" dirty="0"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Kule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milele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Mukombozi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atatawala</a:t>
            </a:r>
            <a:r>
              <a:rPr lang="en-ZA" sz="3600" b="1" dirty="0">
                <a:latin typeface="Cambria" panose="02040503050406030204" pitchFamily="18" charset="0"/>
              </a:rPr>
              <a:t>.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Toka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kwa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giza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niliingia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pa’li</a:t>
            </a:r>
            <a:r>
              <a:rPr lang="en-ZA" sz="3600" b="1" dirty="0">
                <a:latin typeface="Cambria" panose="02040503050406030204" pitchFamily="18" charset="0"/>
              </a:rPr>
              <a:t> pa </a:t>
            </a:r>
            <a:r>
              <a:rPr lang="en-ZA" sz="3600" b="1" dirty="0" err="1">
                <a:latin typeface="Cambria" panose="02040503050406030204" pitchFamily="18" charset="0"/>
              </a:rPr>
              <a:t>nuru</a:t>
            </a:r>
            <a:r>
              <a:rPr lang="en-ZA" sz="3600" b="1" dirty="0"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Yesu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pekee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alisaidia</a:t>
            </a:r>
            <a:r>
              <a:rPr lang="en-ZA" sz="3600" b="1" dirty="0">
                <a:latin typeface="Cambria" panose="02040503050406030204" pitchFamily="18" charset="0"/>
              </a:rPr>
              <a:t>.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  <a:p>
            <a:pPr algn="ctr"/>
            <a:endParaRPr lang="en-ZA" sz="3600" b="1" dirty="0"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10000" y="342900"/>
            <a:ext cx="1524000" cy="4572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</a:t>
            </a:r>
            <a:endParaRPr lang="en-ZA" sz="2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4724400"/>
            <a:ext cx="9144000" cy="2057400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 fontAlgn="base"/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opened wide the gates of light to heaven’s domain;</a:t>
            </a:r>
            <a:b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Where in eternal </a:t>
            </a:r>
            <a:r>
              <a:rPr lang="en-ZA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po’er</a:t>
            </a:r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and might Jesus shall reign.</a:t>
            </a:r>
            <a:b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lifted me from depths of woe to endless day;</a:t>
            </a:r>
            <a:b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There was no help in earth below, love found a way.</a:t>
            </a:r>
          </a:p>
          <a:p>
            <a:pPr algn="ctr"/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1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219200"/>
            <a:ext cx="9144000" cy="2743200"/>
          </a:xfrm>
          <a:prstGeom prst="rect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liliniokoa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lilinisafisha</a:t>
            </a:r>
            <a:r>
              <a:rPr lang="en-ZA" sz="3600" b="1" dirty="0">
                <a:latin typeface="Cambria" panose="02040503050406030204" pitchFamily="18" charset="0"/>
              </a:rPr>
              <a:t>;</a:t>
            </a:r>
            <a:endParaRPr lang="en-ZA" sz="2400" b="1" dirty="0">
              <a:latin typeface="Cambria" panose="02040503050406030204" pitchFamily="18" charset="0"/>
            </a:endParaRP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lilitoa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Yesu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</a:p>
          <a:p>
            <a:pPr algn="ctr"/>
            <a:r>
              <a:rPr lang="en-ZA" sz="3600" b="1" dirty="0" err="1">
                <a:latin typeface="Cambria" panose="02040503050406030204" pitchFamily="18" charset="0"/>
              </a:rPr>
              <a:t>Pendo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Mungu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sifu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Jina</a:t>
            </a:r>
            <a:r>
              <a:rPr lang="en-ZA" sz="3600" b="1" dirty="0">
                <a:latin typeface="Cambria" panose="02040503050406030204" pitchFamily="18" charset="0"/>
              </a:rPr>
              <a:t> lake.</a:t>
            </a:r>
          </a:p>
        </p:txBody>
      </p:sp>
      <p:sp>
        <p:nvSpPr>
          <p:cNvPr id="6" name="Diamond 5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343400"/>
            <a:ext cx="9144000" cy="2438400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 fontAlgn="base"/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 to redeem my soul;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way, that could make me whole.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sent my Lord to the cross of shame;</a:t>
            </a:r>
            <a:b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2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Love found a way, O praise His Holy Name!</a:t>
            </a:r>
            <a:endParaRPr lang="en-ZA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191000" y="6248400"/>
            <a:ext cx="990600" cy="204216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4345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13253C3-E7EF-416F-9F9E-6A4ED842466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01D189-D990-479D-9938-7D73F8BD22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61397D-DCB7-43CB-9721-35FD8097BF5E}">
  <ds:schemaRefs>
    <ds:schemaRef ds:uri="http://purl.org/dc/dcmitype/"/>
    <ds:schemaRef ds:uri="b3fec16b-ebc2-4fa6-9dd6-49e1f08d656d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e1b72f72-a6ce-48fe-a382-9236e8dc1f6b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274</TotalTime>
  <Words>466</Words>
  <Application>Microsoft Office PowerPoint</Application>
  <PresentationFormat>On-screen Show (4:3)</PresentationFormat>
  <Paragraphs>57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Narrow</vt:lpstr>
      <vt:lpstr>Calibri</vt:lpstr>
      <vt:lpstr>Cambria</vt:lpstr>
      <vt:lpstr>Horizon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WE WALK  338</dc:title>
  <dc:creator>Ukelo</dc:creator>
  <cp:lastModifiedBy>LUBO</cp:lastModifiedBy>
  <cp:revision>51</cp:revision>
  <dcterms:created xsi:type="dcterms:W3CDTF">2006-08-16T00:00:00Z</dcterms:created>
  <dcterms:modified xsi:type="dcterms:W3CDTF">2024-11-16T15:21:10Z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