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256" r:id="rId5"/>
    <p:sldId id="257" r:id="rId6"/>
    <p:sldId id="297" r:id="rId7"/>
    <p:sldId id="298" r:id="rId8"/>
    <p:sldId id="299" r:id="rId9"/>
    <p:sldId id="300" r:id="rId10"/>
    <p:sldId id="301" r:id="rId11"/>
    <p:sldId id="302" r:id="rId12"/>
    <p:sldId id="296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979DA1-3377-424B-902F-12491880ED66}" type="datetimeFigureOut">
              <a:rPr lang="en-US" smtClean="0"/>
              <a:pPr/>
              <a:t>12/13/2024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C7FF4B-5639-4E86-A52C-50353D7BCA65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C7FF4B-5639-4E86-A52C-50353D7BCA65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C7FF4B-5639-4E86-A52C-50353D7BCA65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C7FF4B-5639-4E86-A52C-50353D7BCA65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770298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C7FF4B-5639-4E86-A52C-50353D7BCA65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716567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C7FF4B-5639-4E86-A52C-50353D7BCA65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928938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C7FF4B-5639-4E86-A52C-50353D7BCA65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630393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C7FF4B-5639-4E86-A52C-50353D7BCA65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962053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C7FF4B-5639-4E86-A52C-50353D7BCA65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519137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2700" y="1105495"/>
            <a:ext cx="9156700" cy="4685705"/>
          </a:xfrm>
          <a:solidFill>
            <a:schemeClr val="tx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ZA" sz="6000" b="1" dirty="0">
                <a:solidFill>
                  <a:srgbClr val="FFFF00"/>
                </a:solidFill>
                <a:latin typeface="Cambria" panose="02040503050406030204" pitchFamily="18" charset="0"/>
              </a:rPr>
              <a:t>PERFECT  PEACE  !</a:t>
            </a:r>
            <a:br>
              <a:rPr lang="en-ZA" sz="60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sz="2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6000" b="1" dirty="0">
                <a:solidFill>
                  <a:schemeClr val="bg1"/>
                </a:solidFill>
                <a:latin typeface="Cambria" panose="02040503050406030204" pitchFamily="18" charset="0"/>
              </a:rPr>
              <a:t>331-b-</a:t>
            </a:r>
            <a:br>
              <a:rPr lang="en-ZA" sz="6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ZA" sz="6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3" name="Bevel 2"/>
          <p:cNvSpPr/>
          <p:nvPr/>
        </p:nvSpPr>
        <p:spPr>
          <a:xfrm>
            <a:off x="4069080" y="4376155"/>
            <a:ext cx="1005840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C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733800" y="2730500"/>
            <a:ext cx="17085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[ + </a:t>
            </a:r>
            <a:r>
              <a:rPr lang="en-ZA" sz="28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Solfa</a:t>
            </a:r>
            <a:r>
              <a:rPr lang="en-ZA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 ]</a:t>
            </a:r>
            <a:endParaRPr lang="en-US" sz="2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1803"/>
            <a:ext cx="9144000" cy="5866197"/>
          </a:xfrm>
          <a:solidFill>
            <a:schemeClr val="tx1"/>
          </a:solidFill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800" b="1" dirty="0">
                <a:solidFill>
                  <a:schemeClr val="bg1"/>
                </a:solidFill>
                <a:latin typeface="Cambria" panose="02040503050406030204" pitchFamily="18" charset="0"/>
              </a:rPr>
              <a:t>Peace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!  Perfect  peace!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In this dark world of sin?</a:t>
            </a:r>
          </a:p>
          <a:p>
            <a:pPr algn="ctr">
              <a:buNone/>
            </a:pPr>
            <a:endParaRPr lang="en-ZA" sz="2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The blood of Jesus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whispers peace within.</a:t>
            </a:r>
          </a:p>
        </p:txBody>
      </p:sp>
      <p:sp>
        <p:nvSpPr>
          <p:cNvPr id="2" name="Diamond 1">
            <a:extLst>
              <a:ext uri="{FF2B5EF4-FFF2-40B4-BE49-F238E27FC236}">
                <a16:creationId xmlns:a16="http://schemas.microsoft.com/office/drawing/2014/main" id="{AD2E7D3E-8378-4807-91E9-DCBA22E7560E}"/>
              </a:ext>
            </a:extLst>
          </p:cNvPr>
          <p:cNvSpPr/>
          <p:nvPr/>
        </p:nvSpPr>
        <p:spPr>
          <a:xfrm>
            <a:off x="3661235" y="0"/>
            <a:ext cx="1781907" cy="991803"/>
          </a:xfrm>
          <a:prstGeom prst="diamond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  <a:endParaRPr lang="en-US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ight Brace 3">
            <a:extLst>
              <a:ext uri="{FF2B5EF4-FFF2-40B4-BE49-F238E27FC236}">
                <a16:creationId xmlns:a16="http://schemas.microsoft.com/office/drawing/2014/main" id="{AA21ACAE-860B-C190-5441-424D4BF25E49}"/>
              </a:ext>
            </a:extLst>
          </p:cNvPr>
          <p:cNvSpPr/>
          <p:nvPr/>
        </p:nvSpPr>
        <p:spPr>
          <a:xfrm>
            <a:off x="7640915" y="3962400"/>
            <a:ext cx="283885" cy="1431255"/>
          </a:xfrm>
          <a:prstGeom prst="rightBrace">
            <a:avLst>
              <a:gd name="adj1" fmla="val 44643"/>
              <a:gd name="adj2" fmla="val 50000"/>
            </a:avLst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961D0A1-1CDE-F4AD-F0CF-4A5B6EDCB156}"/>
              </a:ext>
            </a:extLst>
          </p:cNvPr>
          <p:cNvSpPr txBox="1"/>
          <p:nvPr/>
        </p:nvSpPr>
        <p:spPr>
          <a:xfrm>
            <a:off x="7961586" y="4374932"/>
            <a:ext cx="103001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ZA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(X2)</a:t>
            </a:r>
            <a:endParaRPr lang="en-ZA" sz="3200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1803"/>
            <a:ext cx="9144000" cy="5866197"/>
          </a:xfrm>
          <a:solidFill>
            <a:schemeClr val="tx1"/>
          </a:solidFill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Peace!  Perfect  peace!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By thronging duties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prest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?</a:t>
            </a:r>
          </a:p>
          <a:p>
            <a:pPr algn="ctr">
              <a:buNone/>
            </a:pPr>
            <a:endParaRPr lang="en-ZA" sz="2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To do the will of Jesus,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This is rest.</a:t>
            </a:r>
          </a:p>
        </p:txBody>
      </p:sp>
      <p:sp>
        <p:nvSpPr>
          <p:cNvPr id="2" name="Diamond 1">
            <a:extLst>
              <a:ext uri="{FF2B5EF4-FFF2-40B4-BE49-F238E27FC236}">
                <a16:creationId xmlns:a16="http://schemas.microsoft.com/office/drawing/2014/main" id="{CADF82C4-A9BF-02E9-3153-CEDAE6FB85E4}"/>
              </a:ext>
            </a:extLst>
          </p:cNvPr>
          <p:cNvSpPr/>
          <p:nvPr/>
        </p:nvSpPr>
        <p:spPr>
          <a:xfrm>
            <a:off x="3661235" y="0"/>
            <a:ext cx="1781907" cy="991803"/>
          </a:xfrm>
          <a:prstGeom prst="diamond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  <a:endParaRPr lang="en-US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ight Brace 3">
            <a:extLst>
              <a:ext uri="{FF2B5EF4-FFF2-40B4-BE49-F238E27FC236}">
                <a16:creationId xmlns:a16="http://schemas.microsoft.com/office/drawing/2014/main" id="{BFB09852-8AC5-AA12-ED11-3A4242DBAC66}"/>
              </a:ext>
            </a:extLst>
          </p:cNvPr>
          <p:cNvSpPr/>
          <p:nvPr/>
        </p:nvSpPr>
        <p:spPr>
          <a:xfrm>
            <a:off x="7640915" y="3962400"/>
            <a:ext cx="283885" cy="1431255"/>
          </a:xfrm>
          <a:prstGeom prst="rightBrace">
            <a:avLst>
              <a:gd name="adj1" fmla="val 44643"/>
              <a:gd name="adj2" fmla="val 50000"/>
            </a:avLst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7EB1D4-2B7F-B99C-FFFA-DAD79D0A6D8C}"/>
              </a:ext>
            </a:extLst>
          </p:cNvPr>
          <p:cNvSpPr txBox="1"/>
          <p:nvPr/>
        </p:nvSpPr>
        <p:spPr>
          <a:xfrm>
            <a:off x="7961586" y="4374932"/>
            <a:ext cx="103001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ZA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(X2)</a:t>
            </a:r>
            <a:endParaRPr lang="en-ZA" sz="32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4862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1803"/>
            <a:ext cx="9144000" cy="5866197"/>
          </a:xfrm>
          <a:solidFill>
            <a:schemeClr val="tx1"/>
          </a:solidFill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Peace!  Perfect  peace!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With sorrows surging round?</a:t>
            </a:r>
          </a:p>
          <a:p>
            <a:pPr algn="ctr">
              <a:buNone/>
            </a:pPr>
            <a:endParaRPr lang="en-ZA" sz="2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On Jesus’ bosom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not but calm is found.</a:t>
            </a:r>
          </a:p>
        </p:txBody>
      </p:sp>
      <p:sp>
        <p:nvSpPr>
          <p:cNvPr id="2" name="Diamond 1">
            <a:extLst>
              <a:ext uri="{FF2B5EF4-FFF2-40B4-BE49-F238E27FC236}">
                <a16:creationId xmlns:a16="http://schemas.microsoft.com/office/drawing/2014/main" id="{18F1AEA8-36AF-F36C-71E0-2B4C69971ACF}"/>
              </a:ext>
            </a:extLst>
          </p:cNvPr>
          <p:cNvSpPr/>
          <p:nvPr/>
        </p:nvSpPr>
        <p:spPr>
          <a:xfrm>
            <a:off x="3661235" y="0"/>
            <a:ext cx="1781907" cy="991803"/>
          </a:xfrm>
          <a:prstGeom prst="diamond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  <a:endParaRPr lang="en-US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ight Brace 3">
            <a:extLst>
              <a:ext uri="{FF2B5EF4-FFF2-40B4-BE49-F238E27FC236}">
                <a16:creationId xmlns:a16="http://schemas.microsoft.com/office/drawing/2014/main" id="{194885AB-5A2D-8F2B-6775-6B798CA8400F}"/>
              </a:ext>
            </a:extLst>
          </p:cNvPr>
          <p:cNvSpPr/>
          <p:nvPr/>
        </p:nvSpPr>
        <p:spPr>
          <a:xfrm>
            <a:off x="7640915" y="3962400"/>
            <a:ext cx="283885" cy="1431255"/>
          </a:xfrm>
          <a:prstGeom prst="rightBrace">
            <a:avLst>
              <a:gd name="adj1" fmla="val 44643"/>
              <a:gd name="adj2" fmla="val 50000"/>
            </a:avLst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23AF95-AE67-2349-BC61-E50004CC2EE9}"/>
              </a:ext>
            </a:extLst>
          </p:cNvPr>
          <p:cNvSpPr txBox="1"/>
          <p:nvPr/>
        </p:nvSpPr>
        <p:spPr>
          <a:xfrm>
            <a:off x="7961586" y="4374932"/>
            <a:ext cx="103001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ZA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(X2)</a:t>
            </a:r>
            <a:endParaRPr lang="en-ZA" sz="32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5311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1803"/>
            <a:ext cx="9144000" cy="5866197"/>
          </a:xfrm>
          <a:solidFill>
            <a:schemeClr val="tx1"/>
          </a:solidFill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Peace!  Perfect peace!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With loved ones far away?</a:t>
            </a:r>
          </a:p>
          <a:p>
            <a:pPr algn="ctr">
              <a:buNone/>
            </a:pPr>
            <a:endParaRPr lang="en-ZA" sz="2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In Jesus’ keeping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we are safe, and they.</a:t>
            </a:r>
          </a:p>
        </p:txBody>
      </p:sp>
      <p:sp>
        <p:nvSpPr>
          <p:cNvPr id="2" name="Diamond 1">
            <a:extLst>
              <a:ext uri="{FF2B5EF4-FFF2-40B4-BE49-F238E27FC236}">
                <a16:creationId xmlns:a16="http://schemas.microsoft.com/office/drawing/2014/main" id="{2707CE09-74DC-9C35-C8F7-657E6287B294}"/>
              </a:ext>
            </a:extLst>
          </p:cNvPr>
          <p:cNvSpPr/>
          <p:nvPr/>
        </p:nvSpPr>
        <p:spPr>
          <a:xfrm>
            <a:off x="3661235" y="0"/>
            <a:ext cx="1781907" cy="991803"/>
          </a:xfrm>
          <a:prstGeom prst="diamond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  <a:endParaRPr lang="en-US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ight Brace 3">
            <a:extLst>
              <a:ext uri="{FF2B5EF4-FFF2-40B4-BE49-F238E27FC236}">
                <a16:creationId xmlns:a16="http://schemas.microsoft.com/office/drawing/2014/main" id="{CB44A33D-E03D-09F7-8CD7-B24D383DDF3E}"/>
              </a:ext>
            </a:extLst>
          </p:cNvPr>
          <p:cNvSpPr/>
          <p:nvPr/>
        </p:nvSpPr>
        <p:spPr>
          <a:xfrm>
            <a:off x="7640915" y="3962400"/>
            <a:ext cx="283885" cy="1431255"/>
          </a:xfrm>
          <a:prstGeom prst="rightBrace">
            <a:avLst>
              <a:gd name="adj1" fmla="val 44643"/>
              <a:gd name="adj2" fmla="val 50000"/>
            </a:avLst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35E342E-1F85-3B0F-DF55-EF67FFF35F4E}"/>
              </a:ext>
            </a:extLst>
          </p:cNvPr>
          <p:cNvSpPr txBox="1"/>
          <p:nvPr/>
        </p:nvSpPr>
        <p:spPr>
          <a:xfrm>
            <a:off x="7961586" y="4374932"/>
            <a:ext cx="103001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ZA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(X2)</a:t>
            </a:r>
            <a:endParaRPr lang="en-ZA" sz="32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711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4431"/>
            <a:ext cx="9144000" cy="5863569"/>
          </a:xfrm>
          <a:solidFill>
            <a:schemeClr val="tx1"/>
          </a:solidFill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Peace!  Perfect peace!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Our future  all unknown?</a:t>
            </a:r>
          </a:p>
          <a:p>
            <a:pPr algn="ctr">
              <a:buNone/>
            </a:pPr>
            <a:endParaRPr lang="en-ZA" sz="2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Jesus we know,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And He is on the Throne.</a:t>
            </a:r>
          </a:p>
        </p:txBody>
      </p:sp>
      <p:sp>
        <p:nvSpPr>
          <p:cNvPr id="2" name="Diamond 1">
            <a:extLst>
              <a:ext uri="{FF2B5EF4-FFF2-40B4-BE49-F238E27FC236}">
                <a16:creationId xmlns:a16="http://schemas.microsoft.com/office/drawing/2014/main" id="{C06C9E9B-F899-AB06-932D-D19DD83F156D}"/>
              </a:ext>
            </a:extLst>
          </p:cNvPr>
          <p:cNvSpPr/>
          <p:nvPr/>
        </p:nvSpPr>
        <p:spPr>
          <a:xfrm>
            <a:off x="3681046" y="2628"/>
            <a:ext cx="1781907" cy="991803"/>
          </a:xfrm>
          <a:prstGeom prst="diamond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FFFF00"/>
                </a:solidFill>
                <a:latin typeface="Cambria" panose="02040503050406030204" pitchFamily="18" charset="0"/>
              </a:rPr>
              <a:t>5</a:t>
            </a:r>
            <a:endParaRPr lang="en-US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ight Brace 3">
            <a:extLst>
              <a:ext uri="{FF2B5EF4-FFF2-40B4-BE49-F238E27FC236}">
                <a16:creationId xmlns:a16="http://schemas.microsoft.com/office/drawing/2014/main" id="{7D550060-50D9-0E97-0881-A16FBB132043}"/>
              </a:ext>
            </a:extLst>
          </p:cNvPr>
          <p:cNvSpPr/>
          <p:nvPr/>
        </p:nvSpPr>
        <p:spPr>
          <a:xfrm>
            <a:off x="7869515" y="3962400"/>
            <a:ext cx="283885" cy="1431255"/>
          </a:xfrm>
          <a:prstGeom prst="rightBrace">
            <a:avLst>
              <a:gd name="adj1" fmla="val 44643"/>
              <a:gd name="adj2" fmla="val 50000"/>
            </a:avLst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15DD0CD-CA1E-5EF9-8FBF-2D250CE35BEE}"/>
              </a:ext>
            </a:extLst>
          </p:cNvPr>
          <p:cNvSpPr txBox="1"/>
          <p:nvPr/>
        </p:nvSpPr>
        <p:spPr>
          <a:xfrm>
            <a:off x="8113986" y="4374932"/>
            <a:ext cx="103001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ZA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(X2)</a:t>
            </a:r>
            <a:endParaRPr lang="en-ZA" sz="32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125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1803"/>
            <a:ext cx="9144000" cy="5866197"/>
          </a:xfrm>
          <a:solidFill>
            <a:schemeClr val="tx1"/>
          </a:solidFill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Peace!  Perfect peace!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Death shadowing us and ours?</a:t>
            </a:r>
          </a:p>
          <a:p>
            <a:pPr algn="ctr">
              <a:buNone/>
            </a:pPr>
            <a:endParaRPr lang="en-ZA" sz="2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Jesus has vanquished death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And all its powers.</a:t>
            </a:r>
          </a:p>
        </p:txBody>
      </p:sp>
      <p:sp>
        <p:nvSpPr>
          <p:cNvPr id="2" name="Diamond 1">
            <a:extLst>
              <a:ext uri="{FF2B5EF4-FFF2-40B4-BE49-F238E27FC236}">
                <a16:creationId xmlns:a16="http://schemas.microsoft.com/office/drawing/2014/main" id="{9CEE1FAC-D779-E30F-FD8A-F62977F6BEF1}"/>
              </a:ext>
            </a:extLst>
          </p:cNvPr>
          <p:cNvSpPr/>
          <p:nvPr/>
        </p:nvSpPr>
        <p:spPr>
          <a:xfrm>
            <a:off x="3661235" y="0"/>
            <a:ext cx="1781907" cy="991803"/>
          </a:xfrm>
          <a:prstGeom prst="diamond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FFFF00"/>
                </a:solidFill>
                <a:latin typeface="Cambria" panose="02040503050406030204" pitchFamily="18" charset="0"/>
              </a:rPr>
              <a:t>6</a:t>
            </a:r>
            <a:endParaRPr lang="en-US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ight Brace 3">
            <a:extLst>
              <a:ext uri="{FF2B5EF4-FFF2-40B4-BE49-F238E27FC236}">
                <a16:creationId xmlns:a16="http://schemas.microsoft.com/office/drawing/2014/main" id="{D61A9C4E-E00B-8FC6-D85D-0FE61C373B96}"/>
              </a:ext>
            </a:extLst>
          </p:cNvPr>
          <p:cNvSpPr/>
          <p:nvPr/>
        </p:nvSpPr>
        <p:spPr>
          <a:xfrm>
            <a:off x="8021915" y="3733800"/>
            <a:ext cx="283885" cy="1431255"/>
          </a:xfrm>
          <a:prstGeom prst="rightBrace">
            <a:avLst>
              <a:gd name="adj1" fmla="val 44643"/>
              <a:gd name="adj2" fmla="val 50000"/>
            </a:avLst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4223B4D-2212-CE53-38D0-E33F20ACC8E8}"/>
              </a:ext>
            </a:extLst>
          </p:cNvPr>
          <p:cNvSpPr txBox="1"/>
          <p:nvPr/>
        </p:nvSpPr>
        <p:spPr>
          <a:xfrm>
            <a:off x="8229600" y="4141380"/>
            <a:ext cx="1030014" cy="531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ZA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(X2)</a:t>
            </a:r>
            <a:endParaRPr lang="en-ZA" sz="32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4354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1803"/>
            <a:ext cx="9144000" cy="5866197"/>
          </a:xfrm>
          <a:solidFill>
            <a:schemeClr val="tx1"/>
          </a:solidFill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It is enough: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Earth’s struggles soon shall cease,</a:t>
            </a:r>
          </a:p>
          <a:p>
            <a:pPr algn="ctr">
              <a:buNone/>
            </a:pPr>
            <a:endParaRPr lang="en-ZA" sz="2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And Jesus call to heaven’s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Perfect peace</a:t>
            </a:r>
          </a:p>
        </p:txBody>
      </p:sp>
      <p:sp>
        <p:nvSpPr>
          <p:cNvPr id="5" name="Diamond 4"/>
          <p:cNvSpPr/>
          <p:nvPr/>
        </p:nvSpPr>
        <p:spPr>
          <a:xfrm>
            <a:off x="3661235" y="0"/>
            <a:ext cx="1781907" cy="991803"/>
          </a:xfrm>
          <a:prstGeom prst="diamond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FFFF00"/>
                </a:solidFill>
                <a:latin typeface="Cambria" panose="02040503050406030204" pitchFamily="18" charset="0"/>
              </a:rPr>
              <a:t>7</a:t>
            </a:r>
            <a:endParaRPr lang="en-US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340772" y="5715000"/>
            <a:ext cx="685800" cy="95268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2" name="Right Brace 1">
            <a:extLst>
              <a:ext uri="{FF2B5EF4-FFF2-40B4-BE49-F238E27FC236}">
                <a16:creationId xmlns:a16="http://schemas.microsoft.com/office/drawing/2014/main" id="{36B1B31B-7AEE-4091-5869-508F9F0C8AFE}"/>
              </a:ext>
            </a:extLst>
          </p:cNvPr>
          <p:cNvSpPr/>
          <p:nvPr/>
        </p:nvSpPr>
        <p:spPr>
          <a:xfrm>
            <a:off x="7945715" y="3962400"/>
            <a:ext cx="283885" cy="1431255"/>
          </a:xfrm>
          <a:prstGeom prst="rightBrace">
            <a:avLst>
              <a:gd name="adj1" fmla="val 44643"/>
              <a:gd name="adj2" fmla="val 50000"/>
            </a:avLst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F55F0C9-93FA-0A75-3071-07A8462FB9A0}"/>
              </a:ext>
            </a:extLst>
          </p:cNvPr>
          <p:cNvSpPr txBox="1"/>
          <p:nvPr/>
        </p:nvSpPr>
        <p:spPr>
          <a:xfrm>
            <a:off x="8190186" y="4374932"/>
            <a:ext cx="103001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ZA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(X2)</a:t>
            </a:r>
            <a:endParaRPr lang="en-ZA" sz="32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2748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biLevel thresh="7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445" r="1666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4798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F136A655-8967-41F9-B069-97C5744E3EC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888FB4E-D1C9-437C-BB12-13884C8BB18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1DEC832-EDC9-41BA-B79A-F4A4A33436BC}">
  <ds:schemaRefs>
    <ds:schemaRef ds:uri="e1b72f72-a6ce-48fe-a382-9236e8dc1f6b"/>
    <ds:schemaRef ds:uri="http://purl.org/dc/dcmitype/"/>
    <ds:schemaRef ds:uri="b3fec16b-ebc2-4fa6-9dd6-49e1f08d656d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189</Words>
  <Application>Microsoft Office PowerPoint</Application>
  <PresentationFormat>On-screen Show (4:3)</PresentationFormat>
  <Paragraphs>67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Cambria</vt:lpstr>
      <vt:lpstr>Office Theme</vt:lpstr>
      <vt:lpstr>PERFECT  PEACE  !  331-b-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PERFECT  PEACE!  331</dc:title>
  <dc:creator>Ukelo</dc:creator>
  <cp:lastModifiedBy>LUBO</cp:lastModifiedBy>
  <cp:revision>25</cp:revision>
  <dcterms:created xsi:type="dcterms:W3CDTF">2006-08-16T00:00:00Z</dcterms:created>
  <dcterms:modified xsi:type="dcterms:W3CDTF">2024-12-13T13:35:31Z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