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sldIdLst>
    <p:sldId id="257" r:id="rId5"/>
    <p:sldId id="264" r:id="rId6"/>
    <p:sldId id="265" r:id="rId7"/>
    <p:sldId id="269" r:id="rId8"/>
    <p:sldId id="268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2" autoAdjust="0"/>
    <p:restoredTop sz="94712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FD0DC6-E3FC-4436-AF26-4CE88C29E287}" type="datetimeFigureOut">
              <a:rPr lang="en-US" smtClean="0"/>
              <a:pPr/>
              <a:t>12/6/2024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01553E-6ED9-4886-8AD9-80E69BC0466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01553E-6ED9-4886-8AD9-80E69BC0466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01553E-6ED9-4886-8AD9-80E69BC0466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01553E-6ED9-4886-8AD9-80E69BC0466D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0752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01553E-6ED9-4886-8AD9-80E69BC0466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1977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01553E-6ED9-4886-8AD9-80E69BC0466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01794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E1BB17F-D610-4491-BB53-4FF7204A8BEC}" type="datetimeFigureOut">
              <a:rPr lang="en-US" smtClean="0"/>
              <a:pPr/>
              <a:t>12/6/2024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9996885-6033-4440-8299-A76B85F5331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457200"/>
            <a:ext cx="9220200" cy="35814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20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Peter and John </a:t>
            </a:r>
          </a:p>
          <a:p>
            <a:pPr algn="ctr">
              <a:buNone/>
            </a:pPr>
            <a:r>
              <a:rPr lang="en-US" sz="5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Went to Pray</a:t>
            </a:r>
          </a:p>
          <a:p>
            <a:pPr algn="ctr"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495</a:t>
            </a:r>
          </a:p>
        </p:txBody>
      </p:sp>
      <p:sp>
        <p:nvSpPr>
          <p:cNvPr id="4" name="Bevel 3"/>
          <p:cNvSpPr/>
          <p:nvPr/>
        </p:nvSpPr>
        <p:spPr>
          <a:xfrm>
            <a:off x="3918944" y="4038600"/>
            <a:ext cx="1316182" cy="13388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019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Peter and John went to pray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They met a lame man on the way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asked for alms and held out his palms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this is what Peter did say:</a:t>
            </a:r>
          </a:p>
          <a:p>
            <a:pPr algn="ctr">
              <a:buNone/>
            </a:pPr>
            <a:endParaRPr lang="en-US" sz="1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Silver and gold have I none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But such as I have give I Thee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In the Name of Jesus Christ of Nazareth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Rise up and walk</a:t>
            </a:r>
          </a:p>
          <a:p>
            <a:pPr algn="ctr">
              <a:buNone/>
            </a:pP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4534" y="216568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019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US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i="1" dirty="0"/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( He went )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Walking and leaping and praising God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Walking and leaping and praising God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Name of Jesus Christ of Nazareth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Rise up and walk</a:t>
            </a:r>
          </a:p>
          <a:p>
            <a:pPr algn="ctr">
              <a:buNone/>
            </a:pPr>
            <a:r>
              <a:rPr lang="en-US" sz="1000" i="1" dirty="0">
                <a:solidFill>
                  <a:srgbClr val="FF0000"/>
                </a:solidFill>
              </a:rPr>
              <a:t>                  </a:t>
            </a:r>
          </a:p>
          <a:p>
            <a:pPr algn="ctr">
              <a:buNone/>
            </a:pPr>
            <a:r>
              <a:rPr lang="en-US" sz="1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 </a:t>
            </a:r>
            <a:r>
              <a:rPr lang="en-US" sz="1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</p:txBody>
      </p:sp>
      <p:sp>
        <p:nvSpPr>
          <p:cNvPr id="4" name="Diamond 3"/>
          <p:cNvSpPr/>
          <p:nvPr/>
        </p:nvSpPr>
        <p:spPr>
          <a:xfrm>
            <a:off x="3386141" y="216568"/>
            <a:ext cx="2371719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0544" y="166914"/>
            <a:ext cx="1317990" cy="4324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20136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019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Peter and John went to pray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They met a lame man on the way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asked for alms and held out his palms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this is what Peter did say:</a:t>
            </a:r>
          </a:p>
          <a:p>
            <a:pPr algn="ctr">
              <a:buNone/>
            </a:pPr>
            <a:endParaRPr lang="en-US" sz="1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Silver and gold have I none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But such as I have give I Thee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In the Name of Jesus Christ of Nazareth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Rise up and walk</a:t>
            </a:r>
          </a:p>
          <a:p>
            <a:pPr algn="ctr">
              <a:buNone/>
            </a:pP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4534" y="216568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4449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019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US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i="1" dirty="0"/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( He went )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Walking and leaping and praising God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Walking and leaping and praising God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Name of Jesus Christ of Nazareth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Rise up and walk</a:t>
            </a:r>
          </a:p>
          <a:p>
            <a:pPr algn="ctr">
              <a:buNone/>
            </a:pPr>
            <a:r>
              <a:rPr lang="en-US" sz="1000" i="1" dirty="0">
                <a:solidFill>
                  <a:srgbClr val="FF0000"/>
                </a:solidFill>
              </a:rPr>
              <a:t>                  </a:t>
            </a:r>
          </a:p>
          <a:p>
            <a:pPr algn="ctr">
              <a:buNone/>
            </a:pPr>
            <a:r>
              <a:rPr lang="en-US" sz="1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 </a:t>
            </a:r>
            <a:r>
              <a:rPr lang="en-US" sz="1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</p:txBody>
      </p:sp>
      <p:sp>
        <p:nvSpPr>
          <p:cNvPr id="4" name="Diamond 3"/>
          <p:cNvSpPr/>
          <p:nvPr/>
        </p:nvSpPr>
        <p:spPr>
          <a:xfrm>
            <a:off x="3386141" y="216568"/>
            <a:ext cx="2371719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0544" y="166914"/>
            <a:ext cx="1317990" cy="4324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34542" y="5529729"/>
            <a:ext cx="609600" cy="141942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8027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BB318586-6303-45B1-AC3A-F285A763C4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C7C620-6D14-4275-8926-49CD7CA6AED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8DF51D-851F-4763-B6F9-183B7D240F0E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b3fec16b-ebc2-4fa6-9dd6-49e1f08d656d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4028</TotalTime>
  <Words>195</Words>
  <Application>Microsoft Office PowerPoint</Application>
  <PresentationFormat>On-screen Show (4:3)</PresentationFormat>
  <Paragraphs>52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Calibri</vt:lpstr>
      <vt:lpstr>Cambria</vt:lpstr>
      <vt:lpstr>Trebuchet MS</vt:lpstr>
      <vt:lpstr>Wingdings</vt:lpstr>
      <vt:lpstr>Wingdings 2</vt:lpstr>
      <vt:lpstr>Opulent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Peter and John…</dc:title>
  <dc:creator>owner</dc:creator>
  <cp:lastModifiedBy>LUBO</cp:lastModifiedBy>
  <cp:revision>31</cp:revision>
  <dcterms:created xsi:type="dcterms:W3CDTF">2009-09-08T11:47:50Z</dcterms:created>
  <dcterms:modified xsi:type="dcterms:W3CDTF">2024-12-06T12:47:39Z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