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1" d="100"/>
          <a:sy n="31" d="100"/>
        </p:scale>
        <p:origin x="-112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Be Thou 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exalted</a:t>
            </a: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76600"/>
            <a:ext cx="6400800" cy="1752600"/>
          </a:xfrm>
        </p:spPr>
        <p:txBody>
          <a:bodyPr/>
          <a:lstStyle/>
          <a:p>
            <a:r>
              <a:rPr lang="en-ZA" b="1" dirty="0" smtClean="0">
                <a:solidFill>
                  <a:schemeClr val="bg1"/>
                </a:solidFill>
              </a:rPr>
              <a:t>621</a:t>
            </a:r>
            <a:endParaRPr lang="en-ZA" b="1" dirty="0">
              <a:solidFill>
                <a:schemeClr val="bg1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3924300" y="3962400"/>
            <a:ext cx="12954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Do-C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6566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8229600" cy="1143000"/>
          </a:xfrm>
        </p:spPr>
        <p:txBody>
          <a:bodyPr/>
          <a:lstStyle/>
          <a:p>
            <a:pPr algn="l"/>
            <a:r>
              <a:rPr lang="en-ZA" b="1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1</a:t>
            </a:r>
            <a:endParaRPr lang="en-ZA" b="1" dirty="0">
              <a:solidFill>
                <a:srgbClr val="00B0F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ZA" dirty="0">
                <a:solidFill>
                  <a:schemeClr val="bg1"/>
                </a:solidFill>
              </a:rPr>
              <a:t>Be Thou exalted forever and ever,</a:t>
            </a:r>
            <a:br>
              <a:rPr lang="en-ZA" dirty="0">
                <a:solidFill>
                  <a:schemeClr val="bg1"/>
                </a:solidFill>
              </a:rPr>
            </a:br>
            <a:r>
              <a:rPr lang="en-ZA" dirty="0">
                <a:solidFill>
                  <a:schemeClr val="bg1"/>
                </a:solidFill>
              </a:rPr>
              <a:t>God of eternity, the Ancient of Days!</a:t>
            </a:r>
            <a:br>
              <a:rPr lang="en-ZA" dirty="0">
                <a:solidFill>
                  <a:schemeClr val="bg1"/>
                </a:solidFill>
              </a:rPr>
            </a:br>
            <a:r>
              <a:rPr lang="en-ZA" dirty="0">
                <a:solidFill>
                  <a:schemeClr val="bg1"/>
                </a:solidFill>
              </a:rPr>
              <a:t>Wondrous in wisdom, majestic in glory,</a:t>
            </a:r>
            <a:br>
              <a:rPr lang="en-ZA" dirty="0">
                <a:solidFill>
                  <a:schemeClr val="bg1"/>
                </a:solidFill>
              </a:rPr>
            </a:br>
            <a:r>
              <a:rPr lang="en-ZA" dirty="0">
                <a:solidFill>
                  <a:schemeClr val="bg1"/>
                </a:solidFill>
              </a:rPr>
              <a:t>Perfect in holiness, and worthy of praise. </a:t>
            </a:r>
          </a:p>
          <a:p>
            <a:endParaRPr lang="en-Z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049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685800"/>
            <a:ext cx="5638800" cy="1143000"/>
          </a:xfrm>
        </p:spPr>
        <p:txBody>
          <a:bodyPr/>
          <a:lstStyle/>
          <a:p>
            <a:pPr algn="l"/>
            <a:r>
              <a:rPr lang="en-ZA" dirty="0" smtClean="0">
                <a:solidFill>
                  <a:srgbClr val="00B0F0"/>
                </a:solidFill>
              </a:rPr>
              <a:t> </a:t>
            </a:r>
            <a:r>
              <a:rPr lang="en-ZA" i="1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 1</a:t>
            </a:r>
            <a:r>
              <a:rPr lang="en-ZA" dirty="0" smtClean="0">
                <a:solidFill>
                  <a:srgbClr val="00B0F0"/>
                </a:solidFill>
              </a:rPr>
              <a:t> </a:t>
            </a:r>
            <a:endParaRPr lang="en-ZA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ZA" i="1" dirty="0">
                <a:solidFill>
                  <a:schemeClr val="bg1"/>
                </a:solidFill>
              </a:rPr>
              <a:t>Be Thou exalted by seraphs and angels,</a:t>
            </a:r>
            <a:br>
              <a:rPr lang="en-ZA" i="1" dirty="0">
                <a:solidFill>
                  <a:schemeClr val="bg1"/>
                </a:solidFill>
              </a:rPr>
            </a:br>
            <a:r>
              <a:rPr lang="en-ZA" i="1" dirty="0">
                <a:solidFill>
                  <a:schemeClr val="bg1"/>
                </a:solidFill>
              </a:rPr>
              <a:t>Be Thou exalted with harp and with song.</a:t>
            </a:r>
            <a:br>
              <a:rPr lang="en-ZA" i="1" dirty="0">
                <a:solidFill>
                  <a:schemeClr val="bg1"/>
                </a:solidFill>
              </a:rPr>
            </a:br>
            <a:r>
              <a:rPr lang="en-ZA" i="1" dirty="0">
                <a:solidFill>
                  <a:schemeClr val="bg1"/>
                </a:solidFill>
              </a:rPr>
              <a:t>Saints in their anthems of rapture adore Thee,</a:t>
            </a:r>
            <a:br>
              <a:rPr lang="en-ZA" i="1" dirty="0">
                <a:solidFill>
                  <a:schemeClr val="bg1"/>
                </a:solidFill>
              </a:rPr>
            </a:br>
            <a:r>
              <a:rPr lang="en-ZA" i="1" dirty="0">
                <a:solidFill>
                  <a:schemeClr val="bg1"/>
                </a:solidFill>
              </a:rPr>
              <a:t>Thine be the glory forever, Amen! </a:t>
            </a:r>
          </a:p>
        </p:txBody>
      </p:sp>
    </p:spTree>
    <p:extLst>
      <p:ext uri="{BB962C8B-B14F-4D97-AF65-F5344CB8AC3E}">
        <p14:creationId xmlns:p14="http://schemas.microsoft.com/office/powerpoint/2010/main" xmlns="" val="2661489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5486400" cy="1143000"/>
          </a:xfrm>
        </p:spPr>
        <p:txBody>
          <a:bodyPr/>
          <a:lstStyle/>
          <a:p>
            <a:pPr algn="l"/>
            <a:r>
              <a:rPr lang="en-ZA" b="1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2</a:t>
            </a:r>
            <a:endParaRPr lang="en-ZA" b="1" dirty="0">
              <a:solidFill>
                <a:srgbClr val="00B0F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ZA" dirty="0">
                <a:solidFill>
                  <a:schemeClr val="bg1"/>
                </a:solidFill>
              </a:rPr>
              <a:t>Be Thou exalted, O Son of the highest,</a:t>
            </a:r>
            <a:br>
              <a:rPr lang="en-ZA" dirty="0">
                <a:solidFill>
                  <a:schemeClr val="bg1"/>
                </a:solidFill>
              </a:rPr>
            </a:br>
            <a:r>
              <a:rPr lang="en-ZA" dirty="0" err="1">
                <a:solidFill>
                  <a:schemeClr val="bg1"/>
                </a:solidFill>
              </a:rPr>
              <a:t>Savior</a:t>
            </a:r>
            <a:r>
              <a:rPr lang="en-ZA" dirty="0">
                <a:solidFill>
                  <a:schemeClr val="bg1"/>
                </a:solidFill>
              </a:rPr>
              <a:t> of sinful men, Redeemer and King!</a:t>
            </a:r>
            <a:br>
              <a:rPr lang="en-ZA" dirty="0">
                <a:solidFill>
                  <a:schemeClr val="bg1"/>
                </a:solidFill>
              </a:rPr>
            </a:br>
            <a:r>
              <a:rPr lang="en-ZA" dirty="0">
                <a:solidFill>
                  <a:schemeClr val="bg1"/>
                </a:solidFill>
              </a:rPr>
              <a:t>One with the Father, co-equal in glory,</a:t>
            </a:r>
            <a:br>
              <a:rPr lang="en-ZA" dirty="0">
                <a:solidFill>
                  <a:schemeClr val="bg1"/>
                </a:solidFill>
              </a:rPr>
            </a:br>
            <a:r>
              <a:rPr lang="en-ZA" dirty="0">
                <a:solidFill>
                  <a:schemeClr val="bg1"/>
                </a:solidFill>
              </a:rPr>
              <a:t>Humbly we come to Thee our homage to bring</a:t>
            </a:r>
          </a:p>
        </p:txBody>
      </p:sp>
    </p:spTree>
    <p:extLst>
      <p:ext uri="{BB962C8B-B14F-4D97-AF65-F5344CB8AC3E}">
        <p14:creationId xmlns:p14="http://schemas.microsoft.com/office/powerpoint/2010/main" xmlns="" val="1705071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229600" cy="1143000"/>
          </a:xfrm>
        </p:spPr>
        <p:txBody>
          <a:bodyPr/>
          <a:lstStyle/>
          <a:p>
            <a:pPr algn="l"/>
            <a:r>
              <a:rPr lang="en-ZA" i="1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Chorus 2</a:t>
            </a:r>
            <a:endParaRPr lang="en-ZA" i="1" dirty="0">
              <a:solidFill>
                <a:srgbClr val="00B0F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ZA" i="1" dirty="0">
                <a:solidFill>
                  <a:schemeClr val="bg1"/>
                </a:solidFill>
              </a:rPr>
              <a:t>Be Thou exalted by seraphs and angels,</a:t>
            </a:r>
            <a:br>
              <a:rPr lang="en-ZA" i="1" dirty="0">
                <a:solidFill>
                  <a:schemeClr val="bg1"/>
                </a:solidFill>
              </a:rPr>
            </a:br>
            <a:r>
              <a:rPr lang="en-ZA" i="1" dirty="0">
                <a:solidFill>
                  <a:schemeClr val="bg1"/>
                </a:solidFill>
              </a:rPr>
              <a:t>Be Thou exalted with harp and with song.</a:t>
            </a:r>
            <a:br>
              <a:rPr lang="en-ZA" i="1" dirty="0">
                <a:solidFill>
                  <a:schemeClr val="bg1"/>
                </a:solidFill>
              </a:rPr>
            </a:br>
            <a:r>
              <a:rPr lang="en-ZA" i="1" dirty="0">
                <a:solidFill>
                  <a:schemeClr val="bg1"/>
                </a:solidFill>
              </a:rPr>
              <a:t>Saints in their anthems of rapture adore Thee,</a:t>
            </a:r>
            <a:br>
              <a:rPr lang="en-ZA" i="1" dirty="0">
                <a:solidFill>
                  <a:schemeClr val="bg1"/>
                </a:solidFill>
              </a:rPr>
            </a:br>
            <a:r>
              <a:rPr lang="en-ZA" i="1" dirty="0">
                <a:solidFill>
                  <a:schemeClr val="bg1"/>
                </a:solidFill>
              </a:rPr>
              <a:t>Thine be the glory forever, Amen! </a:t>
            </a:r>
          </a:p>
          <a:p>
            <a:endParaRPr lang="en-Z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2292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229600" cy="1143000"/>
          </a:xfrm>
        </p:spPr>
        <p:txBody>
          <a:bodyPr/>
          <a:lstStyle/>
          <a:p>
            <a:pPr algn="l"/>
            <a:r>
              <a:rPr lang="en-ZA" b="1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3</a:t>
            </a:r>
            <a:endParaRPr lang="en-ZA" b="1" dirty="0">
              <a:solidFill>
                <a:srgbClr val="00B0F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ZA" dirty="0">
                <a:solidFill>
                  <a:schemeClr val="bg1"/>
                </a:solidFill>
              </a:rPr>
              <a:t>Be Thou exalted, O Spirit of power,</a:t>
            </a:r>
            <a:br>
              <a:rPr lang="en-ZA" dirty="0">
                <a:solidFill>
                  <a:schemeClr val="bg1"/>
                </a:solidFill>
              </a:rPr>
            </a:br>
            <a:r>
              <a:rPr lang="en-ZA" dirty="0">
                <a:solidFill>
                  <a:schemeClr val="bg1"/>
                </a:solidFill>
              </a:rPr>
              <a:t>Dwelling within our hearts to keep us from sin.</a:t>
            </a:r>
            <a:br>
              <a:rPr lang="en-ZA" dirty="0">
                <a:solidFill>
                  <a:schemeClr val="bg1"/>
                </a:solidFill>
              </a:rPr>
            </a:br>
            <a:r>
              <a:rPr lang="en-ZA" dirty="0">
                <a:solidFill>
                  <a:schemeClr val="bg1"/>
                </a:solidFill>
              </a:rPr>
              <a:t>God of the ages, and Lord of Salvation,</a:t>
            </a:r>
            <a:br>
              <a:rPr lang="en-ZA" dirty="0">
                <a:solidFill>
                  <a:schemeClr val="bg1"/>
                </a:solidFill>
              </a:rPr>
            </a:br>
            <a:r>
              <a:rPr lang="en-ZA" dirty="0">
                <a:solidFill>
                  <a:schemeClr val="bg1"/>
                </a:solidFill>
              </a:rPr>
              <a:t>Ruler of </a:t>
            </a:r>
            <a:r>
              <a:rPr lang="en-ZA" dirty="0" err="1">
                <a:solidFill>
                  <a:schemeClr val="bg1"/>
                </a:solidFill>
              </a:rPr>
              <a:t>heav'n</a:t>
            </a:r>
            <a:r>
              <a:rPr lang="en-ZA" dirty="0">
                <a:solidFill>
                  <a:schemeClr val="bg1"/>
                </a:solidFill>
              </a:rPr>
              <a:t> and earth, Thy praises we sing! </a:t>
            </a:r>
          </a:p>
          <a:p>
            <a:endParaRPr lang="en-Z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032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/>
          <a:lstStyle/>
          <a:p>
            <a:pPr algn="l"/>
            <a:r>
              <a:rPr lang="en-ZA" i="1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Chorus 3</a:t>
            </a:r>
            <a:endParaRPr lang="en-ZA" i="1" dirty="0">
              <a:solidFill>
                <a:srgbClr val="00B0F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ZA" i="1" dirty="0">
                <a:solidFill>
                  <a:schemeClr val="bg1"/>
                </a:solidFill>
              </a:rPr>
              <a:t>Be Thou exalted by seraphs and angels,</a:t>
            </a:r>
            <a:br>
              <a:rPr lang="en-ZA" i="1" dirty="0">
                <a:solidFill>
                  <a:schemeClr val="bg1"/>
                </a:solidFill>
              </a:rPr>
            </a:br>
            <a:r>
              <a:rPr lang="en-ZA" i="1" dirty="0">
                <a:solidFill>
                  <a:schemeClr val="bg1"/>
                </a:solidFill>
              </a:rPr>
              <a:t>Be Thou exalted with harp and with song.</a:t>
            </a:r>
            <a:br>
              <a:rPr lang="en-ZA" i="1" dirty="0">
                <a:solidFill>
                  <a:schemeClr val="bg1"/>
                </a:solidFill>
              </a:rPr>
            </a:br>
            <a:r>
              <a:rPr lang="en-ZA" i="1" dirty="0">
                <a:solidFill>
                  <a:schemeClr val="bg1"/>
                </a:solidFill>
              </a:rPr>
              <a:t>Saints in their anthems of rapture adore Thee,</a:t>
            </a:r>
            <a:br>
              <a:rPr lang="en-ZA" i="1" dirty="0">
                <a:solidFill>
                  <a:schemeClr val="bg1"/>
                </a:solidFill>
              </a:rPr>
            </a:br>
            <a:r>
              <a:rPr lang="en-ZA" i="1" dirty="0">
                <a:solidFill>
                  <a:schemeClr val="bg1"/>
                </a:solidFill>
              </a:rPr>
              <a:t>Thine be the glory forever, Amen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745009" y="4191000"/>
            <a:ext cx="621792" cy="114300"/>
          </a:xfrm>
          <a:prstGeom prst="actionButtonEnd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163737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68</Words>
  <Application>Microsoft Office PowerPoint</Application>
  <PresentationFormat>On-screen Show (4:3)</PresentationFormat>
  <Paragraphs>15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Be Thou exalted</vt:lpstr>
      <vt:lpstr>1</vt:lpstr>
      <vt:lpstr> Chorus 1 </vt:lpstr>
      <vt:lpstr>2</vt:lpstr>
      <vt:lpstr>    Chorus 2</vt:lpstr>
      <vt:lpstr>    3</vt:lpstr>
      <vt:lpstr>   Chorus 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Durban Christian Tab</cp:lastModifiedBy>
  <cp:revision>19</cp:revision>
  <dcterms:created xsi:type="dcterms:W3CDTF">2006-08-16T00:00:00Z</dcterms:created>
  <dcterms:modified xsi:type="dcterms:W3CDTF">2015-12-06T09:33:37Z</dcterms:modified>
</cp:coreProperties>
</file>