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7" r:id="rId3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6600"/>
    <a:srgbClr val="66FF33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1" d="100"/>
          <a:sy n="61" d="100"/>
        </p:scale>
        <p:origin x="1638" y="54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slide" Target="slides/slide2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itle 8"/>
          <p:cNvSpPr>
            <a:spLocks noGrp="1"/>
          </p:cNvSpPr>
          <p:nvPr>
            <p:ph type="ctrTitle"/>
          </p:nvPr>
        </p:nvSpPr>
        <p:spPr>
          <a:xfrm>
            <a:off x="533400" y="1371600"/>
            <a:ext cx="7851648" cy="1828800"/>
          </a:xfrm>
          <a:ln>
            <a:noFill/>
          </a:ln>
        </p:spPr>
        <p:txBody>
          <a:bodyPr vert="horz" tIns="0" rIns="18288" bIns="0" anchor="b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  <a:contourClr>
                <a:schemeClr val="tx2"/>
              </a:contourClr>
            </a:sp3d>
          </a:bodyPr>
          <a:lstStyle>
            <a:lvl1pPr algn="r" rtl="0">
              <a:spcBef>
                <a:spcPct val="0"/>
              </a:spcBef>
              <a:buNone/>
              <a:defRPr sz="5600" b="1">
                <a:ln>
                  <a:noFill/>
                </a:ln>
                <a:solidFill>
                  <a:schemeClr val="accent3">
                    <a:tint val="90000"/>
                    <a:satMod val="120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en-US"/>
              <a:t>Click to edit Master title style</a:t>
            </a:r>
          </a:p>
        </p:txBody>
      </p:sp>
      <p:sp>
        <p:nvSpPr>
          <p:cNvPr id="17" name="Subtitle 16"/>
          <p:cNvSpPr>
            <a:spLocks noGrp="1"/>
          </p:cNvSpPr>
          <p:nvPr>
            <p:ph type="subTitle" idx="1"/>
          </p:nvPr>
        </p:nvSpPr>
        <p:spPr>
          <a:xfrm>
            <a:off x="533400" y="3228536"/>
            <a:ext cx="7854696" cy="1752600"/>
          </a:xfrm>
        </p:spPr>
        <p:txBody>
          <a:bodyPr lIns="0" rIns="18288"/>
          <a:lstStyle>
            <a:lvl1pPr marL="0" marR="45720" indent="0" algn="r">
              <a:buNone/>
              <a:defRPr>
                <a:solidFill>
                  <a:schemeClr val="tx1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en-US"/>
              <a:t>Click to edit Master subtitle style</a:t>
            </a:r>
          </a:p>
        </p:txBody>
      </p:sp>
      <p:sp>
        <p:nvSpPr>
          <p:cNvPr id="30" name="Date Placeholder 29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587F9B6-CC0F-4C33-9C4A-159F9BCF5845}" type="datetimeFigureOut">
              <a:rPr lang="en-ZA" smtClean="0"/>
              <a:pPr/>
              <a:t>2024/03/24</a:t>
            </a:fld>
            <a:endParaRPr lang="en-ZA"/>
          </a:p>
        </p:txBody>
      </p:sp>
      <p:sp>
        <p:nvSpPr>
          <p:cNvPr id="19" name="Footer Placeholder 1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ZA"/>
          </a:p>
        </p:txBody>
      </p:sp>
      <p:sp>
        <p:nvSpPr>
          <p:cNvPr id="27" name="Slide Number Placeholder 2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8958ABE-8079-45F7-B045-6E5DF735AE79}" type="slidenum">
              <a:rPr lang="en-ZA" smtClean="0"/>
              <a:pPr/>
              <a:t>‹#›</a:t>
            </a:fld>
            <a:endParaRPr lang="en-ZA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587F9B6-CC0F-4C33-9C4A-159F9BCF5845}" type="datetimeFigureOut">
              <a:rPr lang="en-ZA" smtClean="0"/>
              <a:pPr/>
              <a:t>2024/03/24</a:t>
            </a:fld>
            <a:endParaRPr lang="en-Z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Z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8958ABE-8079-45F7-B045-6E5DF735AE79}" type="slidenum">
              <a:rPr lang="en-ZA" smtClean="0"/>
              <a:pPr/>
              <a:t>‹#›</a:t>
            </a:fld>
            <a:endParaRPr lang="en-ZA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0352" y="1316736"/>
            <a:ext cx="7772400" cy="1362456"/>
          </a:xfrm>
          <a:ln>
            <a:noFill/>
          </a:ln>
        </p:spPr>
        <p:txBody>
          <a:bodyPr vert="horz" tIns="0" bIns="0" anchor="b">
            <a:no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</a:sp3d>
          </a:bodyPr>
          <a:lstStyle>
            <a:lvl1pPr algn="l" rtl="0">
              <a:spcBef>
                <a:spcPct val="0"/>
              </a:spcBef>
              <a:buNone/>
              <a:defRPr lang="en-US" sz="5600" b="1" cap="none" baseline="0" dirty="0">
                <a:ln w="635">
                  <a:noFill/>
                </a:ln>
                <a:solidFill>
                  <a:schemeClr val="accent4">
                    <a:tint val="90000"/>
                    <a:satMod val="125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30352" y="2704664"/>
            <a:ext cx="7772400" cy="1509712"/>
          </a:xfrm>
        </p:spPr>
        <p:txBody>
          <a:bodyPr lIns="45720" rIns="45720" anchor="t"/>
          <a:lstStyle>
            <a:lvl1pPr marL="0" indent="0">
              <a:buNone/>
              <a:defRPr sz="22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587F9B6-CC0F-4C33-9C4A-159F9BCF5845}" type="datetimeFigureOut">
              <a:rPr lang="en-ZA" smtClean="0"/>
              <a:pPr/>
              <a:t>2024/03/24</a:t>
            </a:fld>
            <a:endParaRPr lang="en-Z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Z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8958ABE-8079-45F7-B045-6E5DF735AE79}" type="slidenum">
              <a:rPr lang="en-ZA" smtClean="0"/>
              <a:pPr/>
              <a:t>‹#›</a:t>
            </a:fld>
            <a:endParaRPr lang="en-ZA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</p:spPr>
        <p:txBody>
          <a:bodyPr/>
          <a:lstStyle/>
          <a:p>
            <a:r>
              <a:rPr kumimoji="0"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920085"/>
            <a:ext cx="40386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920085"/>
            <a:ext cx="40386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587F9B6-CC0F-4C33-9C4A-159F9BCF5845}" type="datetimeFigureOut">
              <a:rPr lang="en-ZA" smtClean="0"/>
              <a:pPr/>
              <a:t>2024/03/24</a:t>
            </a:fld>
            <a:endParaRPr lang="en-ZA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ZA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8958ABE-8079-45F7-B045-6E5DF735AE79}" type="slidenum">
              <a:rPr lang="en-ZA" smtClean="0"/>
              <a:pPr/>
              <a:t>‹#›</a:t>
            </a:fld>
            <a:endParaRPr lang="en-ZA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</p:spPr>
        <p:txBody>
          <a:bodyPr tIns="45720" anchor="b"/>
          <a:lstStyle>
            <a:lvl1pPr>
              <a:defRPr/>
            </a:lvl1pPr>
          </a:lstStyle>
          <a:p>
            <a:r>
              <a:rPr kumimoji="0"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855248"/>
            <a:ext cx="4040188" cy="659352"/>
          </a:xfrm>
        </p:spPr>
        <p:txBody>
          <a:bodyPr lIns="45720" tIns="0" rIns="45720" bIns="0" anchor="ctr">
            <a:noAutofit/>
          </a:bodyPr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en-US"/>
              <a:t>Click to edit Master text styles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3"/>
          </p:nvPr>
        </p:nvSpPr>
        <p:spPr>
          <a:xfrm>
            <a:off x="4645025" y="1859757"/>
            <a:ext cx="4041775" cy="654843"/>
          </a:xfrm>
        </p:spPr>
        <p:txBody>
          <a:bodyPr lIns="45720" tIns="0" rIns="45720" bIns="0" anchor="ctr"/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en-US"/>
              <a:t>Click to edit Master text styles</a:t>
            </a:r>
          </a:p>
        </p:txBody>
      </p:sp>
      <p:sp>
        <p:nvSpPr>
          <p:cNvPr id="5" name="Content Placeholder 4"/>
          <p:cNvSpPr>
            <a:spLocks noGrp="1"/>
          </p:cNvSpPr>
          <p:nvPr>
            <p:ph sz="quarter" idx="2"/>
          </p:nvPr>
        </p:nvSpPr>
        <p:spPr>
          <a:xfrm>
            <a:off x="457200" y="2514600"/>
            <a:ext cx="4040188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514600"/>
            <a:ext cx="4041775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587F9B6-CC0F-4C33-9C4A-159F9BCF5845}" type="datetimeFigureOut">
              <a:rPr lang="en-ZA" smtClean="0"/>
              <a:pPr/>
              <a:t>2024/03/24</a:t>
            </a:fld>
            <a:endParaRPr lang="en-ZA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ZA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8958ABE-8079-45F7-B045-6E5DF735AE79}" type="slidenum">
              <a:rPr lang="en-ZA" smtClean="0"/>
              <a:pPr/>
              <a:t>‹#›</a:t>
            </a:fld>
            <a:endParaRPr lang="en-ZA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305800" cy="1143000"/>
          </a:xfrm>
        </p:spPr>
        <p:txBody>
          <a:bodyPr vert="horz" tIns="45720" bIns="0" anchor="b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contourClr>
                <a:schemeClr val="tx2"/>
              </a:contourClr>
            </a:sp3d>
          </a:bodyPr>
          <a:lstStyle>
            <a:lvl1pPr algn="l" rtl="0">
              <a:spcBef>
                <a:spcPct val="0"/>
              </a:spcBef>
              <a:buNone/>
              <a:defRPr sz="50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587F9B6-CC0F-4C33-9C4A-159F9BCF5845}" type="datetimeFigureOut">
              <a:rPr lang="en-ZA" smtClean="0"/>
              <a:pPr/>
              <a:t>2024/03/24</a:t>
            </a:fld>
            <a:endParaRPr lang="en-ZA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ZA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8958ABE-8079-45F7-B045-6E5DF735AE79}" type="slidenum">
              <a:rPr lang="en-ZA" smtClean="0"/>
              <a:pPr/>
              <a:t>‹#›</a:t>
            </a:fld>
            <a:endParaRPr lang="en-ZA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587F9B6-CC0F-4C33-9C4A-159F9BCF5845}" type="datetimeFigureOut">
              <a:rPr lang="en-ZA" smtClean="0"/>
              <a:pPr/>
              <a:t>2024/03/24</a:t>
            </a:fld>
            <a:endParaRPr lang="en-ZA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ZA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8958ABE-8079-45F7-B045-6E5DF735AE79}" type="slidenum">
              <a:rPr lang="en-ZA" smtClean="0"/>
              <a:pPr/>
              <a:t>‹#›</a:t>
            </a:fld>
            <a:endParaRPr lang="en-ZA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514352"/>
            <a:ext cx="2743200" cy="1162050"/>
          </a:xfrm>
        </p:spPr>
        <p:txBody>
          <a:bodyPr lIns="0" anchor="b">
            <a:noAutofit/>
          </a:bodyPr>
          <a:lstStyle>
            <a:lvl1pPr algn="l" rtl="0">
              <a:spcBef>
                <a:spcPct val="0"/>
              </a:spcBef>
              <a:buNone/>
              <a:defRPr sz="26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2"/>
          </p:nvPr>
        </p:nvSpPr>
        <p:spPr>
          <a:xfrm>
            <a:off x="685800" y="1676400"/>
            <a:ext cx="2743200" cy="4572000"/>
          </a:xfrm>
        </p:spPr>
        <p:txBody>
          <a:bodyPr lIns="18288" rIns="18288"/>
          <a:lstStyle>
            <a:lvl1pPr marL="0" indent="0" algn="l">
              <a:buNone/>
              <a:defRPr sz="1400"/>
            </a:lvl1pPr>
            <a:lvl2pPr indent="0" algn="l">
              <a:buNone/>
              <a:defRPr sz="1200"/>
            </a:lvl2pPr>
            <a:lvl3pPr indent="0" algn="l">
              <a:buNone/>
              <a:defRPr sz="1000"/>
            </a:lvl3pPr>
            <a:lvl4pPr indent="0" algn="l">
              <a:buNone/>
              <a:defRPr sz="900"/>
            </a:lvl4pPr>
            <a:lvl5pPr indent="0" algn="l">
              <a:buNone/>
              <a:defRPr sz="900"/>
            </a:lvl5pPr>
          </a:lstStyle>
          <a:p>
            <a:pPr lvl="0" eaLnBrk="1" latinLnBrk="0" hangingPunct="1"/>
            <a:r>
              <a:rPr kumimoji="0"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1"/>
          </p:nvPr>
        </p:nvSpPr>
        <p:spPr>
          <a:xfrm>
            <a:off x="3575050" y="1676400"/>
            <a:ext cx="5111750" cy="4572000"/>
          </a:xfrm>
        </p:spPr>
        <p:txBody>
          <a:bodyPr tIns="0"/>
          <a:lstStyle>
            <a:lvl1pPr>
              <a:defRPr sz="2800"/>
            </a:lvl1pPr>
            <a:lvl2pPr>
              <a:defRPr sz="2600"/>
            </a:lvl2pPr>
            <a:lvl3pPr>
              <a:defRPr sz="2400"/>
            </a:lvl3pPr>
            <a:lvl4pPr>
              <a:defRPr sz="2000"/>
            </a:lvl4pPr>
            <a:lvl5pPr>
              <a:defRPr sz="1800"/>
            </a:lvl5pPr>
          </a:lstStyle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587F9B6-CC0F-4C33-9C4A-159F9BCF5845}" type="datetimeFigureOut">
              <a:rPr lang="en-ZA" smtClean="0"/>
              <a:pPr/>
              <a:t>2024/03/24</a:t>
            </a:fld>
            <a:endParaRPr lang="en-ZA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ZA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8958ABE-8079-45F7-B045-6E5DF735AE79}" type="slidenum">
              <a:rPr lang="en-ZA" smtClean="0"/>
              <a:pPr/>
              <a:t>‹#›</a:t>
            </a:fld>
            <a:endParaRPr lang="en-ZA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Snip and Round Single Corner Rectangle 8"/>
          <p:cNvSpPr/>
          <p:nvPr/>
        </p:nvSpPr>
        <p:spPr>
          <a:xfrm rot="420000" flipV="1">
            <a:off x="3165753" y="1108077"/>
            <a:ext cx="5257800" cy="4114800"/>
          </a:xfrm>
          <a:prstGeom prst="snipRoundRect">
            <a:avLst>
              <a:gd name="adj1" fmla="val 0"/>
              <a:gd name="adj2" fmla="val 3646"/>
            </a:avLst>
          </a:prstGeom>
          <a:solidFill>
            <a:srgbClr val="FFFFFF"/>
          </a:solidFill>
          <a:ln w="3175" cap="rnd" cmpd="sng" algn="ctr">
            <a:solidFill>
              <a:srgbClr val="C0C0C0"/>
            </a:solidFill>
            <a:prstDash val="solid"/>
          </a:ln>
          <a:effectLst>
            <a:outerShdw blurRad="63500" dist="38500" dir="7500000" sx="98500" sy="100080" kx="100000" algn="tl" rotWithShape="0">
              <a:srgbClr val="000000">
                <a:alpha val="25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Right Triangle 11"/>
          <p:cNvSpPr/>
          <p:nvPr/>
        </p:nvSpPr>
        <p:spPr>
          <a:xfrm rot="420000" flipV="1">
            <a:off x="8004134" y="5359769"/>
            <a:ext cx="155448" cy="155448"/>
          </a:xfrm>
          <a:prstGeom prst="rtTriangle">
            <a:avLst/>
          </a:prstGeom>
          <a:solidFill>
            <a:srgbClr val="FFFFFF"/>
          </a:solidFill>
          <a:ln w="12700" cap="flat" cmpd="sng" algn="ctr">
            <a:solidFill>
              <a:srgbClr val="FFFFFF"/>
            </a:solidFill>
            <a:prstDash val="solid"/>
            <a:bevel/>
          </a:ln>
          <a:effectLst>
            <a:outerShdw blurRad="19685" dist="6350" dir="12900000" algn="tl" rotWithShape="0">
              <a:srgbClr val="000000">
                <a:alpha val="47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1176996"/>
            <a:ext cx="2212848" cy="1582621"/>
          </a:xfrm>
        </p:spPr>
        <p:txBody>
          <a:bodyPr vert="horz" lIns="45720" tIns="45720" rIns="45720" bIns="45720" anchor="b"/>
          <a:lstStyle>
            <a:lvl1pPr algn="l">
              <a:buNone/>
              <a:defRPr sz="2000" b="1">
                <a:solidFill>
                  <a:schemeClr val="tx2"/>
                </a:solidFill>
              </a:defRPr>
            </a:lvl1pPr>
          </a:lstStyle>
          <a:p>
            <a:r>
              <a:rPr kumimoji="0" lang="en-US"/>
              <a:t>Click to edit Master title style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09600" y="2828785"/>
            <a:ext cx="2209800" cy="2179320"/>
          </a:xfrm>
        </p:spPr>
        <p:txBody>
          <a:bodyPr lIns="64008" rIns="45720" bIns="45720" anchor="t"/>
          <a:lstStyle>
            <a:lvl1pPr marL="0" indent="0" algn="l">
              <a:spcBef>
                <a:spcPts val="250"/>
              </a:spcBef>
              <a:buFontTx/>
              <a:buNone/>
              <a:defRPr sz="13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587F9B6-CC0F-4C33-9C4A-159F9BCF5845}" type="datetimeFigureOut">
              <a:rPr lang="en-ZA" smtClean="0"/>
              <a:pPr/>
              <a:t>2024/03/24</a:t>
            </a:fld>
            <a:endParaRPr lang="en-ZA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ZA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077200" y="6356350"/>
            <a:ext cx="609600" cy="365125"/>
          </a:xfrm>
        </p:spPr>
        <p:txBody>
          <a:bodyPr/>
          <a:lstStyle/>
          <a:p>
            <a:fld id="{88958ABE-8079-45F7-B045-6E5DF735AE79}" type="slidenum">
              <a:rPr lang="en-ZA" smtClean="0"/>
              <a:pPr/>
              <a:t>‹#›</a:t>
            </a:fld>
            <a:endParaRPr lang="en-ZA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 rot="420000">
            <a:off x="3485793" y="1199517"/>
            <a:ext cx="4617720" cy="3931920"/>
          </a:xfrm>
          <a:prstGeom prst="rect">
            <a:avLst/>
          </a:prstGeom>
          <a:solidFill>
            <a:schemeClr val="bg2"/>
          </a:solidFill>
          <a:ln w="3000" cap="rnd">
            <a:solidFill>
              <a:srgbClr val="C0C0C0"/>
            </a:solidFill>
            <a:round/>
          </a:ln>
          <a:effectLst/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en-US"/>
              <a:t>Click icon to add picture</a:t>
            </a:r>
            <a:endParaRPr kumimoji="0" lang="en-US" dirty="0"/>
          </a:p>
        </p:txBody>
      </p:sp>
      <p:sp>
        <p:nvSpPr>
          <p:cNvPr id="10" name="Freeform 9"/>
          <p:cNvSpPr>
            <a:spLocks/>
          </p:cNvSpPr>
          <p:nvPr/>
        </p:nvSpPr>
        <p:spPr bwMode="auto">
          <a:xfrm flipV="1">
            <a:off x="-9525" y="5816600"/>
            <a:ext cx="9163050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1" name="Freeform 10"/>
          <p:cNvSpPr>
            <a:spLocks/>
          </p:cNvSpPr>
          <p:nvPr/>
        </p:nvSpPr>
        <p:spPr bwMode="auto">
          <a:xfrm flipV="1">
            <a:off x="4381500" y="6219825"/>
            <a:ext cx="47625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587F9B6-CC0F-4C33-9C4A-159F9BCF5845}" type="datetimeFigureOut">
              <a:rPr lang="en-ZA" smtClean="0"/>
              <a:pPr/>
              <a:t>2024/03/24</a:t>
            </a:fld>
            <a:endParaRPr lang="en-Z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Z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8958ABE-8079-45F7-B045-6E5DF735AE79}" type="slidenum">
              <a:rPr lang="en-ZA" smtClean="0"/>
              <a:pPr/>
              <a:t>‹#›</a:t>
            </a:fld>
            <a:endParaRPr lang="en-ZA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914401"/>
            <a:ext cx="2057400" cy="5211763"/>
          </a:xfrm>
        </p:spPr>
        <p:txBody>
          <a:bodyPr vert="eaVert"/>
          <a:lstStyle/>
          <a:p>
            <a:r>
              <a:rPr kumimoji="0"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914401"/>
            <a:ext cx="6019800" cy="5211763"/>
          </a:xfrm>
        </p:spPr>
        <p:txBody>
          <a:bodyPr vert="eaVert"/>
          <a:lstStyle/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587F9B6-CC0F-4C33-9C4A-159F9BCF5845}" type="datetimeFigureOut">
              <a:rPr lang="en-ZA" smtClean="0"/>
              <a:pPr/>
              <a:t>2024/03/24</a:t>
            </a:fld>
            <a:endParaRPr lang="en-Z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Z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8958ABE-8079-45F7-B045-6E5DF735AE79}" type="slidenum">
              <a:rPr lang="en-ZA" smtClean="0"/>
              <a:pPr/>
              <a:t>‹#›</a:t>
            </a:fld>
            <a:endParaRPr lang="en-ZA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Freeform 6"/>
          <p:cNvSpPr>
            <a:spLocks/>
          </p:cNvSpPr>
          <p:nvPr/>
        </p:nvSpPr>
        <p:spPr bwMode="auto">
          <a:xfrm>
            <a:off x="-9525" y="-7144"/>
            <a:ext cx="9163050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8" name="Freeform 7"/>
          <p:cNvSpPr>
            <a:spLocks/>
          </p:cNvSpPr>
          <p:nvPr/>
        </p:nvSpPr>
        <p:spPr bwMode="auto">
          <a:xfrm>
            <a:off x="4381500" y="-7144"/>
            <a:ext cx="47625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9" name="Title Placeholder 8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  <a:prstGeom prst="rect">
            <a:avLst/>
          </a:prstGeom>
        </p:spPr>
        <p:txBody>
          <a:bodyPr vert="horz" lIns="0" rIns="0" bIns="0" anchor="b">
            <a:normAutofit/>
          </a:bodyPr>
          <a:lstStyle/>
          <a:p>
            <a:r>
              <a:rPr kumimoji="0" lang="en-US"/>
              <a:t>Click to edit Master title style</a:t>
            </a:r>
          </a:p>
        </p:txBody>
      </p:sp>
      <p:sp>
        <p:nvSpPr>
          <p:cNvPr id="30" name="Text Placeholder 29"/>
          <p:cNvSpPr>
            <a:spLocks noGrp="1"/>
          </p:cNvSpPr>
          <p:nvPr>
            <p:ph type="body" idx="1"/>
          </p:nvPr>
        </p:nvSpPr>
        <p:spPr>
          <a:xfrm>
            <a:off x="457200" y="1935480"/>
            <a:ext cx="8229600" cy="4389120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en-US"/>
              <a:t>Click to edit Master text styles</a:t>
            </a:r>
          </a:p>
          <a:p>
            <a:pPr lvl="1" eaLnBrk="1" latinLnBrk="0" hangingPunct="1"/>
            <a:r>
              <a:rPr kumimoji="0" lang="en-US"/>
              <a:t>Second level</a:t>
            </a:r>
          </a:p>
          <a:p>
            <a:pPr lvl="2" eaLnBrk="1" latinLnBrk="0" hangingPunct="1"/>
            <a:r>
              <a:rPr kumimoji="0" lang="en-US"/>
              <a:t>Third level</a:t>
            </a:r>
          </a:p>
          <a:p>
            <a:pPr lvl="3" eaLnBrk="1" latinLnBrk="0" hangingPunct="1"/>
            <a:r>
              <a:rPr kumimoji="0" lang="en-US"/>
              <a:t>Fourth level</a:t>
            </a:r>
          </a:p>
          <a:p>
            <a:pPr lvl="4" eaLnBrk="1" latinLnBrk="0" hangingPunct="1"/>
            <a:r>
              <a:rPr kumimoji="0" lang="en-US"/>
              <a:t>Fifth level</a:t>
            </a:r>
          </a:p>
        </p:txBody>
      </p:sp>
      <p:sp>
        <p:nvSpPr>
          <p:cNvPr id="10" name="Date Placeholder 9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fld id="{F587F9B6-CC0F-4C33-9C4A-159F9BCF5845}" type="datetimeFigureOut">
              <a:rPr lang="en-ZA" smtClean="0"/>
              <a:pPr/>
              <a:t>2024/03/24</a:t>
            </a:fld>
            <a:endParaRPr lang="en-ZA"/>
          </a:p>
        </p:txBody>
      </p:sp>
      <p:sp>
        <p:nvSpPr>
          <p:cNvPr id="22" name="Footer Placeholder 21"/>
          <p:cNvSpPr>
            <a:spLocks noGrp="1"/>
          </p:cNvSpPr>
          <p:nvPr>
            <p:ph type="ftr" sz="quarter" idx="3"/>
          </p:nvPr>
        </p:nvSpPr>
        <p:spPr>
          <a:xfrm>
            <a:off x="2667000" y="6356350"/>
            <a:ext cx="33528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endParaRPr lang="en-ZA"/>
          </a:p>
        </p:txBody>
      </p:sp>
      <p:sp>
        <p:nvSpPr>
          <p:cNvPr id="18" name="Slide Number Placeholder 17"/>
          <p:cNvSpPr>
            <a:spLocks noGrp="1"/>
          </p:cNvSpPr>
          <p:nvPr>
            <p:ph type="sldNum" sz="quarter" idx="4"/>
          </p:nvPr>
        </p:nvSpPr>
        <p:spPr>
          <a:xfrm>
            <a:off x="7924800" y="6356350"/>
            <a:ext cx="7620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r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fld id="{88958ABE-8079-45F7-B045-6E5DF735AE79}" type="slidenum">
              <a:rPr lang="en-ZA" smtClean="0"/>
              <a:pPr/>
              <a:t>‹#›</a:t>
            </a:fld>
            <a:endParaRPr lang="en-ZA"/>
          </a:p>
        </p:txBody>
      </p:sp>
      <p:grpSp>
        <p:nvGrpSpPr>
          <p:cNvPr id="2" name="Group 1"/>
          <p:cNvGrpSpPr/>
          <p:nvPr/>
        </p:nvGrpSpPr>
        <p:grpSpPr>
          <a:xfrm>
            <a:off x="-19017" y="202408"/>
            <a:ext cx="9180548" cy="649224"/>
            <a:chOff x="-19045" y="216550"/>
            <a:chExt cx="9180548" cy="649224"/>
          </a:xfrm>
        </p:grpSpPr>
        <p:sp>
          <p:nvSpPr>
            <p:cNvPr id="12" name="Freeform 11"/>
            <p:cNvSpPr>
              <a:spLocks/>
            </p:cNvSpPr>
            <p:nvPr/>
          </p:nvSpPr>
          <p:spPr bwMode="auto">
            <a:xfrm rot="21435692">
              <a:off x="-19045" y="216550"/>
              <a:ext cx="9163050" cy="649224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966"/>
                </a:cxn>
                <a:cxn ang="0">
                  <a:pos x="1608" y="282"/>
                </a:cxn>
                <a:cxn ang="0">
                  <a:pos x="4110" y="1008"/>
                </a:cxn>
                <a:cxn ang="0">
                  <a:pos x="5772" y="0"/>
                </a:cxn>
              </a:cxnLst>
              <a:rect l="0" t="0" r="0" b="0"/>
              <a:pathLst>
                <a:path w="5772" h="1055">
                  <a:moveTo>
                    <a:pt x="0" y="966"/>
                  </a:moveTo>
                  <a:cubicBezTo>
                    <a:pt x="282" y="738"/>
                    <a:pt x="923" y="275"/>
                    <a:pt x="1608" y="282"/>
                  </a:cubicBezTo>
                  <a:cubicBezTo>
                    <a:pt x="2293" y="289"/>
                    <a:pt x="3416" y="1055"/>
                    <a:pt x="4110" y="1008"/>
                  </a:cubicBezTo>
                  <a:cubicBezTo>
                    <a:pt x="4804" y="961"/>
                    <a:pt x="5426" y="210"/>
                    <a:pt x="5772" y="0"/>
                  </a:cubicBezTo>
                </a:path>
              </a:pathLst>
            </a:custGeom>
            <a:noFill/>
            <a:ln w="10795" cap="flat" cmpd="sng" algn="ctr">
              <a:gradFill>
                <a:gsLst>
                  <a:gs pos="74000">
                    <a:schemeClr val="accent3">
                      <a:shade val="75000"/>
                    </a:schemeClr>
                  </a:gs>
                  <a:gs pos="86000">
                    <a:schemeClr val="tx1">
                      <a:alpha val="29000"/>
                    </a:schemeClr>
                  </a:gs>
                  <a:gs pos="16000">
                    <a:schemeClr val="accent2">
                      <a:shade val="75000"/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kumimoji="0" lang="en-US"/>
            </a:p>
          </p:txBody>
        </p:sp>
        <p:sp>
          <p:nvSpPr>
            <p:cNvPr id="13" name="Freeform 12"/>
            <p:cNvSpPr>
              <a:spLocks/>
            </p:cNvSpPr>
            <p:nvPr/>
          </p:nvSpPr>
          <p:spPr bwMode="auto">
            <a:xfrm rot="21435692">
              <a:off x="-14309" y="290003"/>
              <a:ext cx="9175812" cy="530352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732"/>
                </a:cxn>
                <a:cxn ang="0">
                  <a:pos x="1638" y="228"/>
                </a:cxn>
                <a:cxn ang="0">
                  <a:pos x="4122" y="816"/>
                </a:cxn>
                <a:cxn ang="0">
                  <a:pos x="5766" y="0"/>
                </a:cxn>
              </a:cxnLst>
              <a:rect l="0" t="0" r="0" b="0"/>
              <a:pathLst>
                <a:path w="5766" h="854">
                  <a:moveTo>
                    <a:pt x="0" y="732"/>
                  </a:moveTo>
                  <a:cubicBezTo>
                    <a:pt x="273" y="647"/>
                    <a:pt x="951" y="214"/>
                    <a:pt x="1638" y="228"/>
                  </a:cubicBezTo>
                  <a:cubicBezTo>
                    <a:pt x="2325" y="242"/>
                    <a:pt x="3434" y="854"/>
                    <a:pt x="4122" y="816"/>
                  </a:cubicBezTo>
                  <a:cubicBezTo>
                    <a:pt x="4810" y="778"/>
                    <a:pt x="5424" y="170"/>
                    <a:pt x="5766" y="0"/>
                  </a:cubicBezTo>
                </a:path>
              </a:pathLst>
            </a:custGeom>
            <a:noFill/>
            <a:ln w="9525" cap="flat" cmpd="sng" algn="ctr">
              <a:gradFill>
                <a:gsLst>
                  <a:gs pos="74000">
                    <a:schemeClr val="accent4"/>
                  </a:gs>
                  <a:gs pos="44000">
                    <a:schemeClr val="accent1"/>
                  </a:gs>
                  <a:gs pos="33000">
                    <a:schemeClr val="accent2"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kumimoji="0" lang="en-US"/>
            </a:p>
          </p:txBody>
        </p:sp>
      </p:grp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xStyles>
    <p:titleStyle>
      <a:lvl1pPr algn="l" rtl="0" eaLnBrk="1" latinLnBrk="0" hangingPunct="1">
        <a:spcBef>
          <a:spcPct val="0"/>
        </a:spcBef>
        <a:buNone/>
        <a:defRPr kumimoji="0" sz="5000" b="0" kern="1200">
          <a:ln>
            <a:noFill/>
          </a:ln>
          <a:solidFill>
            <a:schemeClr val="tx2"/>
          </a:solidFill>
          <a:effectLst/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ct val="20000"/>
        </a:spcBef>
        <a:buClr>
          <a:schemeClr val="accent3"/>
        </a:buClr>
        <a:buSzPct val="95000"/>
        <a:buFont typeface="Wingdings 2"/>
        <a:buChar char="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46888" algn="l" rtl="0" eaLnBrk="1" latinLnBrk="0" hangingPunct="1">
        <a:spcBef>
          <a:spcPct val="20000"/>
        </a:spcBef>
        <a:buClr>
          <a:schemeClr val="accent1"/>
        </a:buClr>
        <a:buSzPct val="85000"/>
        <a:buFont typeface="Wingdings 2"/>
        <a:buChar char="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246888" algn="l" rtl="0" eaLnBrk="1" latinLnBrk="0" hangingPunct="1">
        <a:spcBef>
          <a:spcPct val="20000"/>
        </a:spcBef>
        <a:buClr>
          <a:schemeClr val="accent2"/>
        </a:buClr>
        <a:buSzPct val="70000"/>
        <a:buFont typeface="Wingdings 2"/>
        <a:buChar char="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188720" indent="-210312" algn="l" rtl="0" eaLnBrk="1" latinLnBrk="0" hangingPunct="1">
        <a:spcBef>
          <a:spcPct val="20000"/>
        </a:spcBef>
        <a:buClr>
          <a:schemeClr val="accent3"/>
        </a:buClr>
        <a:buSzPct val="65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463040" indent="-210312" algn="l" rtl="0" eaLnBrk="1" latinLnBrk="0" hangingPunct="1">
        <a:spcBef>
          <a:spcPct val="20000"/>
        </a:spcBef>
        <a:buClr>
          <a:schemeClr val="accent4"/>
        </a:buClr>
        <a:buSzPct val="65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737360" indent="-210312" algn="l" rtl="0" eaLnBrk="1" latinLnBrk="0" hangingPunct="1">
        <a:spcBef>
          <a:spcPct val="20000"/>
        </a:spcBef>
        <a:buClr>
          <a:schemeClr val="accent5"/>
        </a:buClr>
        <a:buSzPct val="80000"/>
        <a:buFont typeface="Wingdings 2"/>
        <a:buChar char="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182880" algn="l" rtl="0" eaLnBrk="1" latinLnBrk="0" hangingPunct="1">
        <a:spcBef>
          <a:spcPct val="20000"/>
        </a:spcBef>
        <a:buClr>
          <a:schemeClr val="accent6"/>
        </a:buClr>
        <a:buSzPct val="80000"/>
        <a:buFont typeface="Wingdings 2"/>
        <a:buChar char="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194560" indent="-182880" algn="l" rtl="0" eaLnBrk="1" latinLnBrk="0" hangingPunct="1">
        <a:spcBef>
          <a:spcPct val="20000"/>
        </a:spcBef>
        <a:buClr>
          <a:schemeClr val="tx2"/>
        </a:buClr>
        <a:buChar char="•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468880" indent="-182880" algn="l" rtl="0" eaLnBrk="1" latinLnBrk="0" hangingPunct="1">
        <a:spcBef>
          <a:spcPct val="20000"/>
        </a:spcBef>
        <a:buClr>
          <a:schemeClr val="tx2"/>
        </a:buClr>
        <a:buFontTx/>
        <a:buChar char="•"/>
        <a:defRPr kumimoji="0" sz="14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56535" y="457200"/>
            <a:ext cx="9144000" cy="1828800"/>
          </a:xfrm>
        </p:spPr>
        <p:txBody>
          <a:bodyPr>
            <a:noAutofit/>
            <a:scene3d>
              <a:camera prst="orthographicFront"/>
              <a:lightRig rig="glow" dir="tl">
                <a:rot lat="0" lon="0" rev="5400000"/>
              </a:lightRig>
            </a:scene3d>
            <a:sp3d contourW="12700">
              <a:bevelT w="25400" h="25400"/>
              <a:contourClr>
                <a:schemeClr val="accent6">
                  <a:shade val="73000"/>
                </a:schemeClr>
              </a:contourClr>
            </a:sp3d>
          </a:bodyPr>
          <a:lstStyle/>
          <a:p>
            <a:pPr algn="ctr"/>
            <a:r>
              <a:rPr lang="en-ZA" sz="8000" dirty="0">
                <a:ln w="11430"/>
                <a:solidFill>
                  <a:srgbClr val="FF6600"/>
                </a:solidFill>
                <a:effectLst>
                  <a:glow rad="101600">
                    <a:schemeClr val="bg1">
                      <a:alpha val="60000"/>
                    </a:schemeClr>
                  </a:glow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  <a:latin typeface="Cambria" panose="02040503050406030204" pitchFamily="18" charset="0"/>
              </a:rPr>
              <a:t>Phindukhulume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701187" y="2286000"/>
            <a:ext cx="7854696" cy="1752600"/>
          </a:xfrm>
        </p:spPr>
        <p:txBody>
          <a:bodyPr>
            <a:normAutofit/>
          </a:bodyPr>
          <a:lstStyle/>
          <a:p>
            <a:pPr algn="ctr"/>
            <a:r>
              <a:rPr lang="en-ZA" sz="5400" b="1" dirty="0">
                <a:effectLst>
                  <a:glow rad="101600">
                    <a:schemeClr val="bg1">
                      <a:alpha val="60000"/>
                    </a:schemeClr>
                  </a:glow>
                </a:effectLst>
                <a:latin typeface="Cambria" panose="02040503050406030204" pitchFamily="18" charset="0"/>
              </a:rPr>
              <a:t>527</a:t>
            </a:r>
          </a:p>
          <a:p>
            <a:pPr algn="ctr"/>
            <a:endParaRPr lang="en-ZA" sz="5400" b="1" dirty="0">
              <a:effectLst>
                <a:glow rad="101600">
                  <a:schemeClr val="bg1">
                    <a:alpha val="60000"/>
                  </a:schemeClr>
                </a:glow>
              </a:effectLst>
              <a:latin typeface="Cambria" panose="02040503050406030204" pitchFamily="18" charset="0"/>
            </a:endParaRPr>
          </a:p>
        </p:txBody>
      </p:sp>
      <p:sp>
        <p:nvSpPr>
          <p:cNvPr id="4" name="Bevel 3"/>
          <p:cNvSpPr/>
          <p:nvPr/>
        </p:nvSpPr>
        <p:spPr>
          <a:xfrm>
            <a:off x="4000500" y="3470222"/>
            <a:ext cx="1143000" cy="1117092"/>
          </a:xfrm>
          <a:prstGeom prst="bevel">
            <a:avLst/>
          </a:prstGeom>
          <a:blipFill>
            <a:blip r:embed="rId2" cstate="print"/>
            <a:tile tx="0" ty="0" sx="100000" sy="100000" flip="none" algn="tl"/>
          </a:blipFill>
          <a:ln>
            <a:solidFill>
              <a:schemeClr val="accent6">
                <a:lumMod val="50000"/>
              </a:schemeClr>
            </a:solidFill>
          </a:ln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GB" sz="9600" b="1" dirty="0">
                <a:solidFill>
                  <a:srgbClr val="FFFF00"/>
                </a:solidFill>
                <a:effectLst>
                  <a:glow rad="101600">
                    <a:srgbClr val="FF0000">
                      <a:alpha val="60000"/>
                    </a:srgbClr>
                  </a:glow>
                </a:effectLst>
                <a:latin typeface="Cambria" panose="02040503050406030204" pitchFamily="18" charset="0"/>
                <a:cs typeface="Arial" pitchFamily="34" charset="0"/>
              </a:rPr>
              <a:t>G</a:t>
            </a:r>
            <a:endParaRPr lang="en-ZA" sz="9600" b="1" dirty="0">
              <a:solidFill>
                <a:srgbClr val="FFFF00"/>
              </a:solidFill>
              <a:effectLst>
                <a:glow rad="101600">
                  <a:srgbClr val="FF0000">
                    <a:alpha val="60000"/>
                  </a:srgbClr>
                </a:glow>
              </a:effectLst>
              <a:latin typeface="Cambria" panose="02040503050406030204" pitchFamily="18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51493301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0" y="0"/>
            <a:ext cx="9144000" cy="4762500"/>
          </a:xfrm>
          <a:solidFill>
            <a:schemeClr val="tx1"/>
          </a:solidFill>
          <a:ln>
            <a:noFill/>
          </a:ln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>
            <a:noAutofit/>
          </a:bodyPr>
          <a:lstStyle/>
          <a:p>
            <a:pPr marL="0" indent="0" algn="ctr">
              <a:buNone/>
            </a:pPr>
            <a:endParaRPr lang="en-ZA" sz="1200" b="1" dirty="0">
              <a:solidFill>
                <a:schemeClr val="bg1"/>
              </a:solidFill>
              <a:latin typeface="Cambria" panose="02040503050406030204" pitchFamily="18" charset="0"/>
            </a:endParaRPr>
          </a:p>
          <a:p>
            <a:pPr marL="0" indent="0" algn="ctr">
              <a:buNone/>
            </a:pPr>
            <a:r>
              <a:rPr lang="en-ZA" sz="3600" b="1" dirty="0" err="1">
                <a:solidFill>
                  <a:schemeClr val="bg1"/>
                </a:solidFill>
                <a:latin typeface="Cambria" panose="02040503050406030204" pitchFamily="18" charset="0"/>
              </a:rPr>
              <a:t>Phindukhulume</a:t>
            </a:r>
            <a:r>
              <a:rPr lang="en-ZA" sz="3600" b="1" dirty="0">
                <a:solidFill>
                  <a:schemeClr val="bg1"/>
                </a:solidFill>
                <a:latin typeface="Cambria" panose="02040503050406030204" pitchFamily="18" charset="0"/>
              </a:rPr>
              <a:t> Moya </a:t>
            </a:r>
            <a:r>
              <a:rPr lang="en-ZA" sz="3600" b="1" dirty="0" err="1">
                <a:solidFill>
                  <a:schemeClr val="bg1"/>
                </a:solidFill>
                <a:latin typeface="Cambria" panose="02040503050406030204" pitchFamily="18" charset="0"/>
              </a:rPr>
              <a:t>Oyigncwele</a:t>
            </a:r>
            <a:endParaRPr lang="en-ZA" sz="3600" b="1" dirty="0">
              <a:solidFill>
                <a:schemeClr val="bg1"/>
              </a:solidFill>
              <a:latin typeface="Cambria" panose="02040503050406030204" pitchFamily="18" charset="0"/>
            </a:endParaRPr>
          </a:p>
          <a:p>
            <a:pPr marL="0" indent="0" algn="ctr">
              <a:buNone/>
            </a:pPr>
            <a:r>
              <a:rPr lang="en-ZA" sz="3600" b="1" dirty="0" err="1">
                <a:solidFill>
                  <a:schemeClr val="bg1"/>
                </a:solidFill>
                <a:latin typeface="Cambria" panose="02040503050406030204" pitchFamily="18" charset="0"/>
              </a:rPr>
              <a:t>Phindukhulume</a:t>
            </a:r>
            <a:r>
              <a:rPr lang="en-ZA" sz="3600" b="1" dirty="0">
                <a:solidFill>
                  <a:schemeClr val="bg1"/>
                </a:solidFill>
                <a:latin typeface="Cambria" panose="02040503050406030204" pitchFamily="18" charset="0"/>
              </a:rPr>
              <a:t> Nkosi yam’  </a:t>
            </a:r>
          </a:p>
          <a:p>
            <a:pPr marL="0" indent="0" algn="ctr">
              <a:buNone/>
            </a:pPr>
            <a:r>
              <a:rPr lang="en-ZA" sz="200" b="1" dirty="0">
                <a:solidFill>
                  <a:schemeClr val="bg1"/>
                </a:solidFill>
                <a:latin typeface="Cambria" panose="02040503050406030204" pitchFamily="18" charset="0"/>
              </a:rPr>
              <a:t> </a:t>
            </a:r>
            <a:r>
              <a:rPr lang="en-ZA" sz="1400" b="1" dirty="0">
                <a:solidFill>
                  <a:schemeClr val="bg1"/>
                </a:solidFill>
                <a:latin typeface="Cambria" panose="02040503050406030204" pitchFamily="18" charset="0"/>
              </a:rPr>
              <a:t>            </a:t>
            </a:r>
          </a:p>
          <a:p>
            <a:pPr marL="0" indent="0" algn="ctr">
              <a:buNone/>
            </a:pPr>
            <a:r>
              <a:rPr lang="en-ZA" sz="3600" b="1" dirty="0" err="1">
                <a:solidFill>
                  <a:schemeClr val="bg1"/>
                </a:solidFill>
                <a:latin typeface="Cambria" panose="02040503050406030204" pitchFamily="18" charset="0"/>
              </a:rPr>
              <a:t>Ngoba</a:t>
            </a:r>
            <a:r>
              <a:rPr lang="en-ZA" sz="3600" b="1" dirty="0">
                <a:solidFill>
                  <a:schemeClr val="bg1"/>
                </a:solidFill>
                <a:latin typeface="Cambria" panose="02040503050406030204" pitchFamily="18" charset="0"/>
              </a:rPr>
              <a:t>   </a:t>
            </a:r>
            <a:r>
              <a:rPr lang="en-ZA" sz="3600" b="1" dirty="0" err="1">
                <a:solidFill>
                  <a:schemeClr val="bg1"/>
                </a:solidFill>
                <a:latin typeface="Cambria" panose="02040503050406030204" pitchFamily="18" charset="0"/>
              </a:rPr>
              <a:t>zonkizono</a:t>
            </a:r>
            <a:r>
              <a:rPr lang="en-ZA" sz="3600" b="1" dirty="0">
                <a:solidFill>
                  <a:schemeClr val="bg1"/>
                </a:solidFill>
                <a:latin typeface="Cambria" panose="02040503050406030204" pitchFamily="18" charset="0"/>
              </a:rPr>
              <a:t>   </a:t>
            </a:r>
            <a:r>
              <a:rPr lang="en-ZA" sz="3600" b="1" dirty="0" err="1">
                <a:solidFill>
                  <a:schemeClr val="bg1"/>
                </a:solidFill>
                <a:latin typeface="Cambria" panose="02040503050406030204" pitchFamily="18" charset="0"/>
              </a:rPr>
              <a:t>ebengizenza</a:t>
            </a:r>
            <a:endParaRPr lang="en-ZA" sz="3600" b="1" dirty="0">
              <a:solidFill>
                <a:schemeClr val="bg1"/>
              </a:solidFill>
              <a:latin typeface="Cambria" panose="02040503050406030204" pitchFamily="18" charset="0"/>
            </a:endParaRPr>
          </a:p>
          <a:p>
            <a:pPr marL="0" indent="0" algn="ctr">
              <a:buNone/>
            </a:pPr>
            <a:r>
              <a:rPr lang="en-ZA" sz="3600" b="1" dirty="0" err="1">
                <a:solidFill>
                  <a:schemeClr val="bg1"/>
                </a:solidFill>
                <a:latin typeface="Cambria" panose="02040503050406030204" pitchFamily="18" charset="0"/>
              </a:rPr>
              <a:t>Namhla</a:t>
            </a:r>
            <a:r>
              <a:rPr lang="en-ZA" sz="3600" b="1" dirty="0">
                <a:solidFill>
                  <a:schemeClr val="bg1"/>
                </a:solidFill>
                <a:latin typeface="Cambria" panose="02040503050406030204" pitchFamily="18" charset="0"/>
              </a:rPr>
              <a:t> </a:t>
            </a:r>
            <a:r>
              <a:rPr lang="en-ZA" sz="3600" b="1" dirty="0" err="1">
                <a:solidFill>
                  <a:schemeClr val="bg1"/>
                </a:solidFill>
                <a:latin typeface="Cambria" panose="02040503050406030204" pitchFamily="18" charset="0"/>
              </a:rPr>
              <a:t>zisobala</a:t>
            </a:r>
            <a:r>
              <a:rPr lang="en-ZA" sz="3600" b="1" dirty="0">
                <a:solidFill>
                  <a:schemeClr val="bg1"/>
                </a:solidFill>
                <a:latin typeface="Cambria" panose="02040503050406030204" pitchFamily="18" charset="0"/>
              </a:rPr>
              <a:t> </a:t>
            </a:r>
            <a:r>
              <a:rPr lang="en-ZA" sz="3600" b="1" dirty="0" err="1">
                <a:solidFill>
                  <a:schemeClr val="bg1"/>
                </a:solidFill>
                <a:latin typeface="Cambria" panose="02040503050406030204" pitchFamily="18" charset="0"/>
              </a:rPr>
              <a:t>ebusweni</a:t>
            </a:r>
            <a:r>
              <a:rPr lang="en-ZA" sz="3600" b="1" dirty="0">
                <a:solidFill>
                  <a:schemeClr val="bg1"/>
                </a:solidFill>
                <a:latin typeface="Cambria" panose="02040503050406030204" pitchFamily="18" charset="0"/>
              </a:rPr>
              <a:t> </a:t>
            </a:r>
            <a:r>
              <a:rPr lang="en-ZA" sz="3600" b="1" dirty="0" err="1">
                <a:solidFill>
                  <a:schemeClr val="bg1"/>
                </a:solidFill>
                <a:latin typeface="Cambria" panose="02040503050406030204" pitchFamily="18" charset="0"/>
              </a:rPr>
              <a:t>bakho</a:t>
            </a:r>
            <a:r>
              <a:rPr lang="en-ZA" sz="3600" b="1" dirty="0">
                <a:solidFill>
                  <a:schemeClr val="bg1"/>
                </a:solidFill>
                <a:latin typeface="Cambria" panose="02040503050406030204" pitchFamily="18" charset="0"/>
              </a:rPr>
              <a:t>              </a:t>
            </a:r>
          </a:p>
          <a:p>
            <a:pPr marL="0" indent="0" algn="ctr">
              <a:buNone/>
            </a:pPr>
            <a:r>
              <a:rPr lang="en-ZA" sz="3600" b="1" dirty="0">
                <a:solidFill>
                  <a:schemeClr val="bg1"/>
                </a:solidFill>
                <a:latin typeface="Cambria" panose="02040503050406030204" pitchFamily="18" charset="0"/>
              </a:rPr>
              <a:t>Phindukhulume </a:t>
            </a:r>
            <a:r>
              <a:rPr lang="en-ZA" sz="3600" b="1" dirty="0" err="1">
                <a:solidFill>
                  <a:schemeClr val="bg1"/>
                </a:solidFill>
                <a:latin typeface="Cambria" panose="02040503050406030204" pitchFamily="18" charset="0"/>
              </a:rPr>
              <a:t>moya</a:t>
            </a:r>
            <a:r>
              <a:rPr lang="en-ZA" sz="3600" b="1" dirty="0">
                <a:solidFill>
                  <a:schemeClr val="bg1"/>
                </a:solidFill>
                <a:latin typeface="Cambria" panose="02040503050406030204" pitchFamily="18" charset="0"/>
              </a:rPr>
              <a:t> </a:t>
            </a:r>
            <a:r>
              <a:rPr lang="en-ZA" sz="3600" b="1" dirty="0" err="1">
                <a:solidFill>
                  <a:schemeClr val="bg1"/>
                </a:solidFill>
                <a:latin typeface="Cambria" panose="02040503050406030204" pitchFamily="18" charset="0"/>
              </a:rPr>
              <a:t>oyigncwele</a:t>
            </a:r>
            <a:endParaRPr lang="en-ZA" sz="3600" b="1" dirty="0">
              <a:solidFill>
                <a:schemeClr val="bg1"/>
              </a:solidFill>
              <a:latin typeface="Cambria" panose="02040503050406030204" pitchFamily="18" charset="0"/>
            </a:endParaRPr>
          </a:p>
          <a:p>
            <a:pPr marL="0" indent="0" algn="ctr">
              <a:buNone/>
            </a:pPr>
            <a:r>
              <a:rPr lang="en-ZA" sz="3600" b="1" dirty="0">
                <a:solidFill>
                  <a:schemeClr val="bg1"/>
                </a:solidFill>
                <a:latin typeface="Cambria" panose="02040503050406030204" pitchFamily="18" charset="0"/>
              </a:rPr>
              <a:t>Phindukhulume Nkosi yam’</a:t>
            </a:r>
          </a:p>
          <a:p>
            <a:pPr marL="0" indent="0" algn="ctr">
              <a:buNone/>
            </a:pPr>
            <a:endParaRPr lang="en-ZA" sz="3600" b="1" dirty="0">
              <a:solidFill>
                <a:schemeClr val="bg1"/>
              </a:solidFill>
              <a:latin typeface="Cambria" panose="02040503050406030204" pitchFamily="18" charset="0"/>
            </a:endParaRPr>
          </a:p>
        </p:txBody>
      </p:sp>
      <p:sp>
        <p:nvSpPr>
          <p:cNvPr id="5" name="Right Brace 4"/>
          <p:cNvSpPr/>
          <p:nvPr/>
        </p:nvSpPr>
        <p:spPr>
          <a:xfrm>
            <a:off x="8132855" y="384416"/>
            <a:ext cx="381000" cy="1219200"/>
          </a:xfrm>
          <a:prstGeom prst="rightBrace">
            <a:avLst>
              <a:gd name="adj1" fmla="val 34194"/>
              <a:gd name="adj2" fmla="val 52831"/>
            </a:avLst>
          </a:prstGeom>
          <a:ln w="19050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ZA"/>
          </a:p>
        </p:txBody>
      </p:sp>
      <p:sp>
        <p:nvSpPr>
          <p:cNvPr id="6" name="Rectangle 5"/>
          <p:cNvSpPr/>
          <p:nvPr/>
        </p:nvSpPr>
        <p:spPr>
          <a:xfrm>
            <a:off x="-61522" y="4614574"/>
            <a:ext cx="9219948" cy="2243425"/>
          </a:xfrm>
          <a:prstGeom prst="rect">
            <a:avLst/>
          </a:prstGeom>
          <a:solidFill>
            <a:schemeClr val="tx1"/>
          </a:solidFill>
          <a:ln w="28575">
            <a:noFill/>
          </a:ln>
          <a:effectLst>
            <a:outerShdw blurRad="57150" dist="38100" dir="5400000" algn="ctr" rotWithShape="0">
              <a:schemeClr val="accent2">
                <a:shade val="9000"/>
                <a:alpha val="48000"/>
                <a:satMod val="105000"/>
              </a:schemeClr>
            </a:outerShdw>
          </a:effectLst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ZA" sz="3200" b="1" i="1" dirty="0">
                <a:solidFill>
                  <a:schemeClr val="bg1"/>
                </a:solidFill>
              </a:rPr>
              <a:t>------------------------------------------------------------------</a:t>
            </a:r>
          </a:p>
          <a:p>
            <a:pPr algn="ctr"/>
            <a:r>
              <a:rPr lang="en-ZA" sz="3200" b="1" i="1" dirty="0">
                <a:solidFill>
                  <a:schemeClr val="bg1"/>
                </a:solidFill>
              </a:rPr>
              <a:t>Speak again, Holy Spirit,  my Lord  </a:t>
            </a:r>
          </a:p>
          <a:p>
            <a:pPr algn="ctr"/>
            <a:r>
              <a:rPr lang="en-ZA" sz="3200" b="1" i="1" dirty="0">
                <a:solidFill>
                  <a:schemeClr val="bg1"/>
                </a:solidFill>
              </a:rPr>
              <a:t>Because all sins that I have done, </a:t>
            </a:r>
          </a:p>
          <a:p>
            <a:pPr algn="ctr"/>
            <a:r>
              <a:rPr lang="en-ZA" sz="3200" b="1" i="1" dirty="0">
                <a:solidFill>
                  <a:schemeClr val="bg1"/>
                </a:solidFill>
              </a:rPr>
              <a:t>Have been washed away before You today.</a:t>
            </a:r>
          </a:p>
          <a:p>
            <a:pPr algn="ctr"/>
            <a:endParaRPr lang="en-ZA" sz="3200" b="1" i="1" dirty="0">
              <a:solidFill>
                <a:schemeClr val="tx2">
                  <a:lumMod val="40000"/>
                  <a:lumOff val="60000"/>
                </a:schemeClr>
              </a:solidFill>
            </a:endParaRPr>
          </a:p>
        </p:txBody>
      </p:sp>
      <p:sp>
        <p:nvSpPr>
          <p:cNvPr id="9" name="Action Button: End 8">
            <a:hlinkClick r:id="" action="ppaction://hlinkshowjump?jump=lastslide" highlightClick="1"/>
          </p:cNvPr>
          <p:cNvSpPr/>
          <p:nvPr/>
        </p:nvSpPr>
        <p:spPr>
          <a:xfrm>
            <a:off x="4267733" y="4610108"/>
            <a:ext cx="608533" cy="94628"/>
          </a:xfrm>
          <a:prstGeom prst="actionButtonEnd">
            <a:avLst/>
          </a:prstGeom>
          <a:solidFill>
            <a:srgbClr val="FF0000"/>
          </a:solidFill>
          <a:ln w="28575">
            <a:solidFill>
              <a:schemeClr val="bg1"/>
            </a:solidFill>
          </a:ln>
          <a:effectLst>
            <a:glow rad="101600">
              <a:srgbClr val="FF0000">
                <a:alpha val="40000"/>
              </a:srgb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n-ZA"/>
          </a:p>
        </p:txBody>
      </p:sp>
      <p:sp>
        <p:nvSpPr>
          <p:cNvPr id="10" name="Rectangle 9"/>
          <p:cNvSpPr/>
          <p:nvPr/>
        </p:nvSpPr>
        <p:spPr>
          <a:xfrm>
            <a:off x="8458200" y="754402"/>
            <a:ext cx="660758" cy="584775"/>
          </a:xfrm>
          <a:prstGeom prst="rect">
            <a:avLst/>
          </a:prstGeom>
          <a:ln>
            <a:noFill/>
          </a:ln>
        </p:spPr>
        <p:txBody>
          <a:bodyPr wrap="none">
            <a:spAutoFit/>
          </a:bodyPr>
          <a:lstStyle/>
          <a:p>
            <a:r>
              <a:rPr lang="en-ZA" sz="3200" b="1" i="1" dirty="0">
                <a:solidFill>
                  <a:srgbClr val="FFFF00"/>
                </a:solidFill>
                <a:latin typeface="Cambria" panose="02040503050406030204" pitchFamily="18" charset="0"/>
              </a:rPr>
              <a:t>X2</a:t>
            </a:r>
            <a:endParaRPr lang="en-ZA" sz="3200" b="1" i="1" dirty="0">
              <a:solidFill>
                <a:srgbClr val="FFFF00"/>
              </a:solidFill>
            </a:endParaRPr>
          </a:p>
        </p:txBody>
      </p:sp>
      <p:sp>
        <p:nvSpPr>
          <p:cNvPr id="11" name="Right Brace 10"/>
          <p:cNvSpPr/>
          <p:nvPr/>
        </p:nvSpPr>
        <p:spPr>
          <a:xfrm>
            <a:off x="8132855" y="1988032"/>
            <a:ext cx="381000" cy="2435398"/>
          </a:xfrm>
          <a:prstGeom prst="rightBrace">
            <a:avLst>
              <a:gd name="adj1" fmla="val 35132"/>
              <a:gd name="adj2" fmla="val 52831"/>
            </a:avLst>
          </a:prstGeom>
          <a:ln w="19050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ZA"/>
          </a:p>
        </p:txBody>
      </p:sp>
      <p:sp>
        <p:nvSpPr>
          <p:cNvPr id="12" name="Rectangle 11"/>
          <p:cNvSpPr/>
          <p:nvPr/>
        </p:nvSpPr>
        <p:spPr>
          <a:xfrm>
            <a:off x="8490455" y="2985489"/>
            <a:ext cx="660758" cy="584775"/>
          </a:xfrm>
          <a:prstGeom prst="rect">
            <a:avLst/>
          </a:prstGeom>
          <a:ln>
            <a:noFill/>
          </a:ln>
        </p:spPr>
        <p:txBody>
          <a:bodyPr wrap="none">
            <a:spAutoFit/>
          </a:bodyPr>
          <a:lstStyle/>
          <a:p>
            <a:r>
              <a:rPr lang="en-ZA" sz="3200" b="1" i="1" dirty="0">
                <a:solidFill>
                  <a:srgbClr val="FFFF00"/>
                </a:solidFill>
                <a:latin typeface="Cambria" panose="02040503050406030204" pitchFamily="18" charset="0"/>
              </a:rPr>
              <a:t>X2</a:t>
            </a:r>
            <a:endParaRPr lang="en-ZA" sz="3200" b="1" i="1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6083377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Flow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Flow">
      <a:majorFont>
        <a:latin typeface="Calibri"/>
        <a:ea typeface=""/>
        <a:cs typeface=""/>
        <a:font script="Jpan" typeface="ＭＳ Ｐゴシック"/>
        <a:font script="Hang" typeface="HY중고딕"/>
        <a:font script="Hans" typeface="隶书"/>
        <a:font script="Hant" typeface="微軟正黑體"/>
        <a:font script="Arab" typeface="Traditional Arabic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Constantia"/>
        <a:ea typeface=""/>
        <a:cs typeface=""/>
        <a:font script="Jpan" typeface="HGP明朝E"/>
        <a:font script="Hang" typeface="HY신명조"/>
        <a:font script="Hans" typeface="宋体"/>
        <a:font script="Hant" typeface="新細明體"/>
        <a:font script="Arab" typeface="Majalla UI"/>
        <a:font script="Hebr" typeface="David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Concourse">
      <a:fillStyleLst>
        <a:solidFill>
          <a:schemeClr val="phClr"/>
        </a:solidFill>
        <a:gradFill rotWithShape="1">
          <a:gsLst>
            <a:gs pos="0">
              <a:schemeClr val="phClr">
                <a:tint val="62000"/>
                <a:satMod val="180000"/>
              </a:schemeClr>
            </a:gs>
            <a:gs pos="65000">
              <a:schemeClr val="phClr">
                <a:tint val="32000"/>
                <a:satMod val="250000"/>
              </a:schemeClr>
            </a:gs>
            <a:gs pos="100000">
              <a:schemeClr val="phClr">
                <a:tint val="23000"/>
                <a:satMod val="300000"/>
              </a:schemeClr>
            </a:gs>
          </a:gsLst>
          <a:lin ang="16200000" scaled="0"/>
        </a:gradFill>
        <a:gradFill rotWithShape="1">
          <a:gsLst>
            <a:gs pos="0">
              <a:schemeClr val="phClr">
                <a:shade val="15000"/>
                <a:satMod val="180000"/>
              </a:schemeClr>
            </a:gs>
            <a:gs pos="50000">
              <a:schemeClr val="phClr">
                <a:shade val="45000"/>
                <a:satMod val="170000"/>
              </a:schemeClr>
            </a:gs>
            <a:gs pos="70000">
              <a:schemeClr val="phClr">
                <a:tint val="99000"/>
                <a:shade val="65000"/>
                <a:satMod val="155000"/>
              </a:schemeClr>
            </a:gs>
            <a:gs pos="100000">
              <a:schemeClr val="phClr">
                <a:tint val="95500"/>
                <a:shade val="100000"/>
                <a:satMod val="15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55000" cap="flat" cmpd="thickThin" algn="ctr">
          <a:solidFill>
            <a:schemeClr val="phClr"/>
          </a:solidFill>
          <a:prstDash val="solid"/>
        </a:ln>
        <a:ln w="63500" cap="flat" cmpd="thickThin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63500" dist="38100" dir="5400000" rotWithShape="0">
              <a:srgbClr val="000000">
                <a:alpha val="45000"/>
              </a:srgbClr>
            </a:outerShdw>
          </a:effectLst>
          <a:scene3d>
            <a:camera prst="orthographicFront" fov="0">
              <a:rot lat="0" lon="0" rev="0"/>
            </a:camera>
            <a:lightRig rig="glow" dir="t">
              <a:rot lat="0" lon="0" rev="6360000"/>
            </a:lightRig>
          </a:scene3d>
          <a:sp3d contourW="1000" prstMaterial="flat">
            <a:bevelT w="95250" h="101600"/>
            <a:contourClr>
              <a:schemeClr val="phClr">
                <a:satMod val="30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80000"/>
                <a:satMod val="400000"/>
              </a:schemeClr>
            </a:gs>
            <a:gs pos="25000">
              <a:schemeClr val="phClr">
                <a:tint val="83000"/>
                <a:satMod val="320000"/>
              </a:schemeClr>
            </a:gs>
            <a:gs pos="100000">
              <a:schemeClr val="phClr">
                <a:shade val="15000"/>
                <a:satMod val="320000"/>
              </a:schemeClr>
            </a:gs>
          </a:gsLst>
          <a:path path="circle">
            <a:fillToRect l="10000" t="110000" r="10000" b="100000"/>
          </a:path>
        </a:gradFill>
        <a:blipFill>
          <a:blip xmlns:r="http://schemas.openxmlformats.org/officeDocument/2006/relationships" r:embed="rId1">
            <a:duotone>
              <a:schemeClr val="phClr">
                <a:shade val="90000"/>
                <a:satMod val="150000"/>
              </a:schemeClr>
              <a:schemeClr val="phClr">
                <a:tint val="88000"/>
                <a:satMod val="150000"/>
              </a:schemeClr>
            </a:duotone>
          </a:blip>
          <a:tile tx="0" ty="0" sx="65000" sy="65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Flow</Template>
  <TotalTime>78</TotalTime>
  <Words>52</Words>
  <Application>Microsoft Office PowerPoint</Application>
  <PresentationFormat>On-screen Show (4:3)</PresentationFormat>
  <Paragraphs>17</Paragraphs>
  <Slides>2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</vt:i4>
      </vt:variant>
    </vt:vector>
  </HeadingPairs>
  <TitlesOfParts>
    <vt:vector size="7" baseType="lpstr">
      <vt:lpstr>Calibri</vt:lpstr>
      <vt:lpstr>Cambria</vt:lpstr>
      <vt:lpstr>Constantia</vt:lpstr>
      <vt:lpstr>Wingdings 2</vt:lpstr>
      <vt:lpstr>Flow</vt:lpstr>
      <vt:lpstr>Phindukhulume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Phindukhulume</dc:title>
  <dc:creator>Ukelo Alimange</dc:creator>
  <cp:lastModifiedBy>Ukelo Alimange</cp:lastModifiedBy>
  <cp:revision>23</cp:revision>
  <dcterms:created xsi:type="dcterms:W3CDTF">2013-04-07T13:40:35Z</dcterms:created>
  <dcterms:modified xsi:type="dcterms:W3CDTF">2024-03-24T16:28:54Z</dcterms:modified>
</cp:coreProperties>
</file>