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3"/>
  </p:notesMasterIdLst>
  <p:sldIdLst>
    <p:sldId id="256" r:id="rId5"/>
    <p:sldId id="257" r:id="rId6"/>
    <p:sldId id="265" r:id="rId7"/>
    <p:sldId id="269" r:id="rId8"/>
    <p:sldId id="267" r:id="rId9"/>
    <p:sldId id="268" r:id="rId10"/>
    <p:sldId id="266" r:id="rId11"/>
    <p:sldId id="27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7F1CC3-865F-435D-8103-FE1E47346173}" type="datetimeFigureOut">
              <a:rPr lang="en-US" smtClean="0"/>
              <a:pPr/>
              <a:t>11/16/2024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500364-E182-4396-87DE-AE1A887878F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45733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00364-E182-4396-87DE-AE1A887878FB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00364-E182-4396-87DE-AE1A887878FB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00364-E182-4396-87DE-AE1A887878FB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00364-E182-4396-87DE-AE1A887878FB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00364-E182-4396-87DE-AE1A887878FB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00364-E182-4396-87DE-AE1A887878FB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500364-E182-4396-87DE-AE1A887878FB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38587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2286000"/>
            <a:ext cx="6096000" cy="1143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b="1" u="sng" dirty="0"/>
              <a:t>PRAISE GOD! ALLELUIA!</a:t>
            </a:r>
            <a:br>
              <a:rPr lang="en-ZA" dirty="0"/>
            </a:br>
            <a:r>
              <a:rPr lang="en-ZA" dirty="0"/>
              <a:t> </a:t>
            </a:r>
            <a:r>
              <a:rPr lang="en-ZA" b="1" dirty="0"/>
              <a:t>508</a:t>
            </a:r>
            <a:endParaRPr lang="en-ZA" dirty="0"/>
          </a:p>
        </p:txBody>
      </p:sp>
      <p:sp>
        <p:nvSpPr>
          <p:cNvPr id="4" name="Bevel 3"/>
          <p:cNvSpPr/>
          <p:nvPr/>
        </p:nvSpPr>
        <p:spPr>
          <a:xfrm>
            <a:off x="3733800" y="3531108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609601"/>
            <a:ext cx="9144000" cy="5638799"/>
          </a:xfrm>
          <a:solidFill>
            <a:schemeClr val="tx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4400" i="1" dirty="0">
                <a:solidFill>
                  <a:srgbClr val="FFFF00"/>
                </a:solidFill>
                <a:latin typeface="Cambria" panose="02040503050406030204" pitchFamily="18" charset="0"/>
              </a:rPr>
              <a:t>I love Jesus!</a:t>
            </a:r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endParaRPr lang="en-ZA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love Jesus!  I love Jesus!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Praise the Lord, Amen!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i="1" dirty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US" sz="4400" i="1" dirty="0">
                <a:solidFill>
                  <a:srgbClr val="FFFF00"/>
                </a:solidFill>
                <a:latin typeface="Cambria" panose="02040503050406030204" pitchFamily="18" charset="0"/>
              </a:rPr>
              <a:t>repeat)</a:t>
            </a:r>
            <a:endParaRPr lang="en-ZA" sz="4400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Praise the Lord, Alleluia!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Praise the Lord, Amen!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CD" sz="4400" i="1" dirty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fr-CD" sz="4400" i="1" dirty="0" err="1">
                <a:solidFill>
                  <a:srgbClr val="FFFF00"/>
                </a:solidFill>
                <a:latin typeface="Cambria" panose="02040503050406030204" pitchFamily="18" charset="0"/>
              </a:rPr>
              <a:t>repeat</a:t>
            </a:r>
            <a:r>
              <a:rPr lang="fr-CD" sz="4400" i="1" dirty="0">
                <a:solidFill>
                  <a:srgbClr val="FFFF00"/>
                </a:solidFill>
                <a:latin typeface="Cambria" panose="02040503050406030204" pitchFamily="18" charset="0"/>
              </a:rPr>
              <a:t>)</a:t>
            </a:r>
            <a:endParaRPr lang="en-ZA" sz="44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2400" y="228600"/>
            <a:ext cx="1219200" cy="457200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609601"/>
            <a:ext cx="9144000" cy="5638799"/>
          </a:xfrm>
          <a:solidFill>
            <a:schemeClr val="tx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fr-CD" sz="4400" i="1" dirty="0">
                <a:solidFill>
                  <a:srgbClr val="FFFF00"/>
                </a:solidFill>
              </a:rPr>
              <a:t>J’aime Jésus!</a:t>
            </a:r>
            <a:endParaRPr lang="en-ZA" sz="4400" i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fr-CD" sz="4400" b="1" i="1" dirty="0">
                <a:solidFill>
                  <a:schemeClr val="bg1"/>
                </a:solidFill>
              </a:rPr>
              <a:t>J’aime Jésus,  J’aime Jésus.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fr-CD" sz="4400" b="1" i="1" dirty="0">
                <a:solidFill>
                  <a:schemeClr val="bg1"/>
                </a:solidFill>
              </a:rPr>
              <a:t>Qu’Il soit loué, Amen.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fr-CD" sz="4400" i="1" dirty="0">
                <a:solidFill>
                  <a:srgbClr val="FFFF00"/>
                </a:solidFill>
              </a:rPr>
              <a:t>(</a:t>
            </a:r>
            <a:r>
              <a:rPr lang="fr-CD" sz="4400" i="1" dirty="0" err="1">
                <a:solidFill>
                  <a:srgbClr val="FFFF00"/>
                </a:solidFill>
              </a:rPr>
              <a:t>repeat</a:t>
            </a:r>
            <a:r>
              <a:rPr lang="fr-CD" sz="4400" i="1" dirty="0">
                <a:solidFill>
                  <a:srgbClr val="FFFF00"/>
                </a:solidFill>
              </a:rPr>
              <a:t>)</a:t>
            </a:r>
            <a:endParaRPr lang="en-ZA" sz="4400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fr-CD" sz="4400" b="1" i="1" dirty="0">
                <a:solidFill>
                  <a:schemeClr val="bg1"/>
                </a:solidFill>
              </a:rPr>
              <a:t>Qu’Il soit loué, Alléluia!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fr-CD" sz="4400" b="1" i="1" dirty="0">
                <a:solidFill>
                  <a:schemeClr val="bg1"/>
                </a:solidFill>
              </a:rPr>
              <a:t>Qu’Il soit loué, Amen.</a:t>
            </a:r>
          </a:p>
          <a:p>
            <a:pPr algn="ctr">
              <a:buNone/>
            </a:pPr>
            <a:r>
              <a:rPr lang="en-ZA" sz="4400" i="1" dirty="0">
                <a:solidFill>
                  <a:srgbClr val="FFFF00"/>
                </a:solidFill>
              </a:rPr>
              <a:t>(repeat)</a:t>
            </a:r>
            <a:endParaRPr lang="en-ZA" sz="4400" dirty="0">
              <a:solidFill>
                <a:srgbClr val="FFFF00"/>
              </a:solidFill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2400" y="228600"/>
            <a:ext cx="1219200" cy="457200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087870740"/>
      </p:ext>
    </p:extLst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609601"/>
            <a:ext cx="9144000" cy="5943599"/>
          </a:xfrm>
          <a:solidFill>
            <a:schemeClr val="tx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4400" i="1" dirty="0" err="1">
                <a:solidFill>
                  <a:srgbClr val="FFFF00"/>
                </a:solidFill>
              </a:rPr>
              <a:t>Ngimuthand</a:t>
            </a:r>
            <a:r>
              <a:rPr lang="en-US" sz="4400" i="1" dirty="0">
                <a:solidFill>
                  <a:srgbClr val="FFFF00"/>
                </a:solidFill>
              </a:rPr>
              <a:t>’ </a:t>
            </a:r>
            <a:r>
              <a:rPr lang="en-US" sz="4400" i="1" dirty="0" err="1">
                <a:solidFill>
                  <a:srgbClr val="FFFF00"/>
                </a:solidFill>
              </a:rPr>
              <a:t>uJesu</a:t>
            </a:r>
            <a:r>
              <a:rPr lang="en-US" sz="4400" i="1" dirty="0">
                <a:solidFill>
                  <a:srgbClr val="FFFF00"/>
                </a:solidFill>
              </a:rPr>
              <a:t>!</a:t>
            </a:r>
            <a:r>
              <a:rPr lang="en-US" sz="4400" b="1" dirty="0">
                <a:solidFill>
                  <a:schemeClr val="bg1"/>
                </a:solidFill>
              </a:rPr>
              <a:t> </a:t>
            </a:r>
          </a:p>
          <a:p>
            <a:pPr algn="ctr">
              <a:buNone/>
            </a:pPr>
            <a:r>
              <a:rPr lang="en-US" sz="4400" b="1" dirty="0" err="1">
                <a:solidFill>
                  <a:schemeClr val="bg1"/>
                </a:solidFill>
              </a:rPr>
              <a:t>Ngimuthand</a:t>
            </a:r>
            <a:r>
              <a:rPr lang="en-US" sz="4400" b="1" dirty="0">
                <a:solidFill>
                  <a:schemeClr val="bg1"/>
                </a:solidFill>
              </a:rPr>
              <a:t>’ </a:t>
            </a:r>
            <a:r>
              <a:rPr lang="en-US" sz="4400" b="1" dirty="0" err="1">
                <a:solidFill>
                  <a:schemeClr val="bg1"/>
                </a:solidFill>
              </a:rPr>
              <a:t>uJesu</a:t>
            </a:r>
            <a:r>
              <a:rPr lang="en-US" sz="4400" b="1" dirty="0">
                <a:solidFill>
                  <a:schemeClr val="bg1"/>
                </a:solidFill>
              </a:rPr>
              <a:t>! </a:t>
            </a:r>
          </a:p>
          <a:p>
            <a:pPr algn="ctr">
              <a:buNone/>
            </a:pPr>
            <a:r>
              <a:rPr lang="en-US" sz="4400" b="1" dirty="0" err="1">
                <a:solidFill>
                  <a:schemeClr val="bg1"/>
                </a:solidFill>
              </a:rPr>
              <a:t>Ngimuthand</a:t>
            </a:r>
            <a:r>
              <a:rPr lang="en-US" sz="4400" b="1" dirty="0">
                <a:solidFill>
                  <a:schemeClr val="bg1"/>
                </a:solidFill>
              </a:rPr>
              <a:t>’ </a:t>
            </a:r>
            <a:r>
              <a:rPr lang="en-US" sz="4400" b="1" dirty="0" err="1">
                <a:solidFill>
                  <a:schemeClr val="bg1"/>
                </a:solidFill>
              </a:rPr>
              <a:t>uJesu</a:t>
            </a:r>
            <a:r>
              <a:rPr lang="en-US" sz="4400" b="1" dirty="0">
                <a:solidFill>
                  <a:schemeClr val="bg1"/>
                </a:solidFill>
              </a:rPr>
              <a:t>!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4400" b="1" dirty="0" err="1">
                <a:solidFill>
                  <a:schemeClr val="bg1"/>
                </a:solidFill>
              </a:rPr>
              <a:t>Umdumiseni</a:t>
            </a:r>
            <a:r>
              <a:rPr lang="en-US" sz="4400" b="1" dirty="0">
                <a:solidFill>
                  <a:schemeClr val="bg1"/>
                </a:solidFill>
              </a:rPr>
              <a:t>, Amen.</a:t>
            </a:r>
          </a:p>
          <a:p>
            <a:pPr algn="ctr">
              <a:buNone/>
            </a:pPr>
            <a:r>
              <a:rPr lang="en-US" sz="4400" i="1" dirty="0">
                <a:solidFill>
                  <a:srgbClr val="FFFF00"/>
                </a:solidFill>
              </a:rPr>
              <a:t>(repeat)</a:t>
            </a:r>
            <a:endParaRPr lang="en-ZA" sz="4400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Umdumiseni</a:t>
            </a:r>
            <a:r>
              <a:rPr lang="en-US" sz="4400" b="1" i="1" dirty="0">
                <a:solidFill>
                  <a:schemeClr val="bg1"/>
                </a:solidFill>
              </a:rPr>
              <a:t>, Alleluia!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Umdumiseni</a:t>
            </a:r>
            <a:r>
              <a:rPr lang="en-US" sz="4400" b="1" i="1" dirty="0">
                <a:solidFill>
                  <a:schemeClr val="bg1"/>
                </a:solidFill>
              </a:rPr>
              <a:t>, Amen.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4400" i="1" dirty="0">
                <a:solidFill>
                  <a:srgbClr val="FFFF00"/>
                </a:solidFill>
              </a:rPr>
              <a:t>(repeat)</a:t>
            </a:r>
            <a:endParaRPr lang="en-ZA" sz="4400" dirty="0">
              <a:solidFill>
                <a:srgbClr val="FFFF00"/>
              </a:solidFill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2400" y="304800"/>
            <a:ext cx="1219200" cy="457200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66316760"/>
      </p:ext>
    </p:extLst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609601"/>
            <a:ext cx="9144000" cy="5638799"/>
          </a:xfrm>
          <a:solidFill>
            <a:schemeClr val="tx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4400" i="1" dirty="0" err="1">
                <a:solidFill>
                  <a:srgbClr val="FFFF00"/>
                </a:solidFill>
              </a:rPr>
              <a:t>Nalingi</a:t>
            </a:r>
            <a:r>
              <a:rPr lang="en-US" sz="4400" i="1" dirty="0">
                <a:solidFill>
                  <a:srgbClr val="FFFF00"/>
                </a:solidFill>
              </a:rPr>
              <a:t> </a:t>
            </a:r>
            <a:r>
              <a:rPr lang="en-US" sz="4400" i="1" dirty="0" err="1">
                <a:solidFill>
                  <a:srgbClr val="FFFF00"/>
                </a:solidFill>
              </a:rPr>
              <a:t>Nkolo</a:t>
            </a:r>
            <a:r>
              <a:rPr lang="en-US" sz="4400" i="1" dirty="0">
                <a:solidFill>
                  <a:srgbClr val="FFFF00"/>
                </a:solidFill>
              </a:rPr>
              <a:t> </a:t>
            </a:r>
            <a:r>
              <a:rPr lang="en-US" sz="4400" i="1" dirty="0" err="1">
                <a:solidFill>
                  <a:srgbClr val="FFFF00"/>
                </a:solidFill>
              </a:rPr>
              <a:t>Yesu</a:t>
            </a:r>
            <a:r>
              <a:rPr lang="en-US" sz="4400" i="1" dirty="0">
                <a:solidFill>
                  <a:srgbClr val="FFFF00"/>
                </a:solidFill>
              </a:rPr>
              <a:t>!</a:t>
            </a:r>
            <a:endParaRPr lang="en-ZA" sz="4400" i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Nalingi</a:t>
            </a:r>
            <a:r>
              <a:rPr lang="en-US" sz="4400" b="1" i="1" dirty="0">
                <a:solidFill>
                  <a:schemeClr val="bg1"/>
                </a:solidFill>
              </a:rPr>
              <a:t> </a:t>
            </a:r>
            <a:r>
              <a:rPr lang="en-US" sz="4400" b="1" i="1" dirty="0" err="1">
                <a:solidFill>
                  <a:schemeClr val="bg1"/>
                </a:solidFill>
              </a:rPr>
              <a:t>Nkolo</a:t>
            </a:r>
            <a:r>
              <a:rPr lang="en-US" sz="4400" b="1" i="1" dirty="0">
                <a:solidFill>
                  <a:schemeClr val="bg1"/>
                </a:solidFill>
              </a:rPr>
              <a:t>!  </a:t>
            </a:r>
            <a:r>
              <a:rPr lang="en-US" sz="4400" b="1" i="1" dirty="0" err="1">
                <a:solidFill>
                  <a:schemeClr val="bg1"/>
                </a:solidFill>
              </a:rPr>
              <a:t>Nalingi</a:t>
            </a:r>
            <a:r>
              <a:rPr lang="en-US" sz="4400" b="1" i="1" dirty="0">
                <a:solidFill>
                  <a:schemeClr val="bg1"/>
                </a:solidFill>
              </a:rPr>
              <a:t> </a:t>
            </a:r>
            <a:r>
              <a:rPr lang="en-US" sz="4400" b="1" i="1" dirty="0" err="1">
                <a:solidFill>
                  <a:schemeClr val="bg1"/>
                </a:solidFill>
              </a:rPr>
              <a:t>Nkolo</a:t>
            </a:r>
            <a:r>
              <a:rPr lang="en-US" sz="4400" b="1" i="1" dirty="0">
                <a:solidFill>
                  <a:schemeClr val="bg1"/>
                </a:solidFill>
              </a:rPr>
              <a:t>!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Akumama</a:t>
            </a:r>
            <a:r>
              <a:rPr lang="en-US" sz="4400" b="1" i="1" dirty="0">
                <a:solidFill>
                  <a:schemeClr val="bg1"/>
                </a:solidFill>
              </a:rPr>
              <a:t>, Amen.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4400" i="1" dirty="0">
                <a:solidFill>
                  <a:srgbClr val="FFFF00"/>
                </a:solidFill>
              </a:rPr>
              <a:t>(repeat)</a:t>
            </a:r>
            <a:endParaRPr lang="en-ZA" sz="4400" i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Akumama</a:t>
            </a:r>
            <a:r>
              <a:rPr lang="en-US" sz="4400" b="1" i="1" dirty="0">
                <a:solidFill>
                  <a:schemeClr val="bg1"/>
                </a:solidFill>
              </a:rPr>
              <a:t>, Alleluia!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Akumama</a:t>
            </a:r>
            <a:r>
              <a:rPr lang="en-US" sz="4400" b="1" i="1" dirty="0">
                <a:solidFill>
                  <a:schemeClr val="bg1"/>
                </a:solidFill>
              </a:rPr>
              <a:t>, Amen.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4400" i="1" dirty="0">
                <a:solidFill>
                  <a:srgbClr val="FFFF00"/>
                </a:solidFill>
              </a:rPr>
              <a:t>(repeat)</a:t>
            </a:r>
            <a:endParaRPr lang="en-ZA" sz="4400" dirty="0">
              <a:solidFill>
                <a:srgbClr val="FFFF00"/>
              </a:solidFill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2400" y="228600"/>
            <a:ext cx="1219200" cy="457200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339549516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609601"/>
            <a:ext cx="9144000" cy="6019799"/>
          </a:xfrm>
          <a:solidFill>
            <a:schemeClr val="tx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4400" i="1" dirty="0" err="1">
                <a:solidFill>
                  <a:srgbClr val="FFFF00"/>
                </a:solidFill>
              </a:rPr>
              <a:t>Ndimunanga</a:t>
            </a:r>
            <a:r>
              <a:rPr lang="en-US" sz="4400" i="1" dirty="0">
                <a:solidFill>
                  <a:srgbClr val="FFFF00"/>
                </a:solidFill>
              </a:rPr>
              <a:t> </a:t>
            </a:r>
            <a:r>
              <a:rPr lang="en-US" sz="4400" i="1" dirty="0" err="1">
                <a:solidFill>
                  <a:srgbClr val="FFFF00"/>
                </a:solidFill>
              </a:rPr>
              <a:t>Yesu</a:t>
            </a:r>
            <a:r>
              <a:rPr lang="en-US" sz="4400" i="1" dirty="0">
                <a:solidFill>
                  <a:srgbClr val="FFFF00"/>
                </a:solidFill>
              </a:rPr>
              <a:t>!</a:t>
            </a:r>
            <a:endParaRPr lang="en-ZA" sz="4400" i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Ndimunanga</a:t>
            </a:r>
            <a:r>
              <a:rPr lang="en-US" sz="4400" b="1" i="1" dirty="0">
                <a:solidFill>
                  <a:schemeClr val="bg1"/>
                </a:solidFill>
              </a:rPr>
              <a:t> </a:t>
            </a:r>
            <a:r>
              <a:rPr lang="en-US" sz="4400" b="1" i="1" dirty="0" err="1">
                <a:solidFill>
                  <a:schemeClr val="bg1"/>
                </a:solidFill>
              </a:rPr>
              <a:t>Yesu</a:t>
            </a:r>
            <a:r>
              <a:rPr lang="en-US" sz="4400" b="1" i="1" dirty="0">
                <a:solidFill>
                  <a:schemeClr val="bg1"/>
                </a:solidFill>
              </a:rPr>
              <a:t>!</a:t>
            </a: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Ndimunanga</a:t>
            </a:r>
            <a:r>
              <a:rPr lang="en-US" sz="4400" b="1" i="1" dirty="0">
                <a:solidFill>
                  <a:schemeClr val="bg1"/>
                </a:solidFill>
              </a:rPr>
              <a:t> </a:t>
            </a:r>
            <a:r>
              <a:rPr lang="en-US" sz="4400" b="1" i="1" dirty="0" err="1">
                <a:solidFill>
                  <a:schemeClr val="bg1"/>
                </a:solidFill>
              </a:rPr>
              <a:t>Yesu</a:t>
            </a:r>
            <a:r>
              <a:rPr lang="en-US" sz="4400" b="1" i="1" dirty="0">
                <a:solidFill>
                  <a:schemeClr val="bg1"/>
                </a:solidFill>
              </a:rPr>
              <a:t>!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Atumbishibwe</a:t>
            </a:r>
            <a:r>
              <a:rPr lang="en-US" sz="4400" b="1" i="1" dirty="0">
                <a:solidFill>
                  <a:schemeClr val="bg1"/>
                </a:solidFill>
              </a:rPr>
              <a:t>, Amen.</a:t>
            </a:r>
          </a:p>
          <a:p>
            <a:pPr algn="ctr">
              <a:buNone/>
            </a:pPr>
            <a:r>
              <a:rPr lang="en-US" sz="4400" i="1" dirty="0">
                <a:solidFill>
                  <a:srgbClr val="FFFF00"/>
                </a:solidFill>
              </a:rPr>
              <a:t>(repeat)</a:t>
            </a:r>
            <a:endParaRPr lang="en-ZA" sz="4400" i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Atumbishibwe</a:t>
            </a:r>
            <a:r>
              <a:rPr lang="en-US" sz="4400" b="1" i="1" dirty="0">
                <a:solidFill>
                  <a:schemeClr val="bg1"/>
                </a:solidFill>
              </a:rPr>
              <a:t>, Alleluia!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Atumbishibwe</a:t>
            </a:r>
            <a:r>
              <a:rPr lang="en-US" sz="4400" b="1" i="1" dirty="0">
                <a:solidFill>
                  <a:schemeClr val="bg1"/>
                </a:solidFill>
              </a:rPr>
              <a:t>, Amen.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4400" i="1" dirty="0">
                <a:solidFill>
                  <a:srgbClr val="FFFF00"/>
                </a:solidFill>
              </a:rPr>
              <a:t>(repeat)</a:t>
            </a:r>
            <a:endParaRPr lang="en-ZA" sz="4400" dirty="0">
              <a:solidFill>
                <a:srgbClr val="FFFF00"/>
              </a:solidFill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2400" y="304800"/>
            <a:ext cx="1219200" cy="457200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882875028"/>
      </p:ext>
    </p:extLst>
  </p:cSld>
  <p:clrMapOvr>
    <a:masterClrMapping/>
  </p:clrMapOvr>
  <p:transition spd="med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609601"/>
            <a:ext cx="9144000" cy="5943599"/>
          </a:xfrm>
          <a:solidFill>
            <a:schemeClr val="tx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i="1" dirty="0" err="1">
                <a:solidFill>
                  <a:srgbClr val="FFFF00"/>
                </a:solidFill>
              </a:rPr>
              <a:t>Namupenda</a:t>
            </a:r>
            <a:r>
              <a:rPr lang="en-ZA" sz="4400" i="1" dirty="0">
                <a:solidFill>
                  <a:srgbClr val="FFFF00"/>
                </a:solidFill>
              </a:rPr>
              <a:t> </a:t>
            </a:r>
            <a:r>
              <a:rPr lang="en-ZA" sz="4400" i="1" dirty="0" err="1">
                <a:solidFill>
                  <a:srgbClr val="FFFF00"/>
                </a:solidFill>
              </a:rPr>
              <a:t>Yesu</a:t>
            </a:r>
            <a:r>
              <a:rPr lang="en-ZA" sz="4400" i="1" dirty="0">
                <a:solidFill>
                  <a:srgbClr val="FFFF00"/>
                </a:solidFill>
              </a:rPr>
              <a:t>!</a:t>
            </a: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Namupenda</a:t>
            </a:r>
            <a:r>
              <a:rPr lang="en-US" sz="4400" b="1" i="1" dirty="0">
                <a:solidFill>
                  <a:schemeClr val="bg1"/>
                </a:solidFill>
              </a:rPr>
              <a:t> </a:t>
            </a:r>
            <a:r>
              <a:rPr lang="en-US" sz="4400" b="1" i="1" dirty="0" err="1">
                <a:solidFill>
                  <a:schemeClr val="bg1"/>
                </a:solidFill>
              </a:rPr>
              <a:t>Yesu</a:t>
            </a:r>
            <a:r>
              <a:rPr lang="en-US" sz="4400" b="1" i="1" dirty="0">
                <a:solidFill>
                  <a:schemeClr val="bg1"/>
                </a:solidFill>
              </a:rPr>
              <a:t>! </a:t>
            </a: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Namupenda</a:t>
            </a:r>
            <a:r>
              <a:rPr lang="en-US" sz="4400" b="1" i="1" dirty="0">
                <a:solidFill>
                  <a:schemeClr val="bg1"/>
                </a:solidFill>
              </a:rPr>
              <a:t>  </a:t>
            </a:r>
            <a:r>
              <a:rPr lang="en-US" sz="4400" b="1" i="1" dirty="0" err="1">
                <a:solidFill>
                  <a:schemeClr val="bg1"/>
                </a:solidFill>
              </a:rPr>
              <a:t>Yesu</a:t>
            </a:r>
            <a:r>
              <a:rPr lang="en-US" sz="4400" b="1" i="1" dirty="0">
                <a:solidFill>
                  <a:schemeClr val="bg1"/>
                </a:solidFill>
              </a:rPr>
              <a:t>!</a:t>
            </a: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Asifiwe</a:t>
            </a:r>
            <a:r>
              <a:rPr lang="en-US" sz="4400" b="1" i="1" dirty="0">
                <a:solidFill>
                  <a:schemeClr val="bg1"/>
                </a:solidFill>
              </a:rPr>
              <a:t>, Amen.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4400" i="1" dirty="0">
                <a:solidFill>
                  <a:srgbClr val="FFFF00"/>
                </a:solidFill>
              </a:rPr>
              <a:t>(repeat)</a:t>
            </a:r>
            <a:endParaRPr lang="en-ZA" sz="4400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Asifiwe</a:t>
            </a:r>
            <a:r>
              <a:rPr lang="en-US" sz="4400" b="1" i="1" dirty="0">
                <a:solidFill>
                  <a:schemeClr val="bg1"/>
                </a:solidFill>
              </a:rPr>
              <a:t>, Alleluia!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</a:rPr>
              <a:t>Asifiwe</a:t>
            </a:r>
            <a:r>
              <a:rPr lang="en-US" sz="4400" b="1" i="1" dirty="0">
                <a:solidFill>
                  <a:schemeClr val="bg1"/>
                </a:solidFill>
              </a:rPr>
              <a:t>, Amen.</a:t>
            </a:r>
            <a:endParaRPr lang="en-ZA" sz="44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4400" i="1" dirty="0">
                <a:solidFill>
                  <a:srgbClr val="FFFF00"/>
                </a:solidFill>
              </a:rPr>
              <a:t>(repeat)</a:t>
            </a:r>
            <a:endParaRPr lang="en-ZA" sz="4400" dirty="0">
              <a:solidFill>
                <a:srgbClr val="FFFF00"/>
              </a:solidFill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2400" y="304800"/>
            <a:ext cx="1219200" cy="457200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6</a:t>
            </a:r>
          </a:p>
        </p:txBody>
      </p:sp>
      <p:sp>
        <p:nvSpPr>
          <p:cNvPr id="4" name="Down Arrow 3"/>
          <p:cNvSpPr/>
          <p:nvPr/>
        </p:nvSpPr>
        <p:spPr>
          <a:xfrm>
            <a:off x="6096000" y="6172200"/>
            <a:ext cx="1752600" cy="381000"/>
          </a:xfrm>
          <a:prstGeom prst="downArrow">
            <a:avLst>
              <a:gd name="adj1" fmla="val 64450"/>
              <a:gd name="adj2" fmla="val 50000"/>
            </a:avLst>
          </a:prstGeom>
          <a:solidFill>
            <a:srgbClr val="99FF3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i="1" dirty="0">
                <a:solidFill>
                  <a:schemeClr val="tx1"/>
                </a:solidFill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76151317"/>
      </p:ext>
    </p:extLst>
  </p:cSld>
  <p:clrMapOvr>
    <a:masterClrMapping/>
  </p:clrMapOvr>
  <p:transition spd="med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19786" y="-103521"/>
            <a:ext cx="9939376" cy="7046686"/>
          </a:xfrm>
          <a:prstGeom prst="roundRect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     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9" name="Action Button: End 8">
            <a:hlinkClick r:id="" action="ppaction://hlinkshowjump?jump=lastslide" highlightClick="1"/>
          </p:cNvPr>
          <p:cNvSpPr/>
          <p:nvPr/>
        </p:nvSpPr>
        <p:spPr>
          <a:xfrm>
            <a:off x="3733800" y="6248400"/>
            <a:ext cx="912800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Diamond 9"/>
          <p:cNvSpPr/>
          <p:nvPr/>
        </p:nvSpPr>
        <p:spPr>
          <a:xfrm>
            <a:off x="11946" y="609600"/>
            <a:ext cx="624548" cy="426575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11" name="Diamond 10"/>
          <p:cNvSpPr/>
          <p:nvPr/>
        </p:nvSpPr>
        <p:spPr>
          <a:xfrm>
            <a:off x="4547146" y="4526425"/>
            <a:ext cx="624548" cy="426575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</a:t>
            </a:r>
          </a:p>
        </p:txBody>
      </p:sp>
      <p:sp>
        <p:nvSpPr>
          <p:cNvPr id="12" name="Diamond 11"/>
          <p:cNvSpPr/>
          <p:nvPr/>
        </p:nvSpPr>
        <p:spPr>
          <a:xfrm>
            <a:off x="4547146" y="2514600"/>
            <a:ext cx="624548" cy="426575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</a:p>
        </p:txBody>
      </p:sp>
      <p:sp>
        <p:nvSpPr>
          <p:cNvPr id="13" name="Diamond 12"/>
          <p:cNvSpPr/>
          <p:nvPr/>
        </p:nvSpPr>
        <p:spPr>
          <a:xfrm>
            <a:off x="4557052" y="609600"/>
            <a:ext cx="624548" cy="426575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  <p:sp>
        <p:nvSpPr>
          <p:cNvPr id="14" name="Diamond 13"/>
          <p:cNvSpPr/>
          <p:nvPr/>
        </p:nvSpPr>
        <p:spPr>
          <a:xfrm>
            <a:off x="11946" y="4602625"/>
            <a:ext cx="624548" cy="426575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15" name="Diamond 14"/>
          <p:cNvSpPr/>
          <p:nvPr/>
        </p:nvSpPr>
        <p:spPr>
          <a:xfrm>
            <a:off x="11946" y="2621425"/>
            <a:ext cx="624548" cy="426575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181600" y="510600"/>
            <a:ext cx="43434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32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Akumama</a:t>
            </a:r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</a:p>
          <a:p>
            <a:pPr>
              <a:buNone/>
            </a:pPr>
            <a:r>
              <a:rPr lang="en-US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Alleluia!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Akumama</a:t>
            </a:r>
            <a:r>
              <a:rPr lang="en-US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Amen.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Atumbishibwe</a:t>
            </a:r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</a:p>
          <a:p>
            <a:pPr>
              <a:buNone/>
            </a:pPr>
            <a:r>
              <a:rPr lang="en-US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Alleluia!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Atumbishibwe</a:t>
            </a:r>
            <a:r>
              <a:rPr lang="en-US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Amen.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Umdumiseni</a:t>
            </a:r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</a:p>
          <a:p>
            <a:pPr>
              <a:buNone/>
            </a:pP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Alleluia!</a:t>
            </a:r>
          </a:p>
          <a:p>
            <a:pPr>
              <a:buNone/>
            </a:pPr>
            <a:r>
              <a:rPr lang="en-US" sz="32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Umdumiseni</a:t>
            </a: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, Amen.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94879" y="381000"/>
            <a:ext cx="433570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fr-CD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Qu’ </a:t>
            </a:r>
            <a:r>
              <a:rPr lang="fr-CD" sz="4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I</a:t>
            </a:r>
            <a:r>
              <a:rPr lang="fr-CD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l soit loué</a:t>
            </a:r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</a:p>
          <a:p>
            <a:pPr>
              <a:buNone/>
            </a:pPr>
            <a:r>
              <a:rPr lang="en-US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</a:t>
            </a:r>
            <a:r>
              <a:rPr lang="fr-CD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US" sz="32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luia</a:t>
            </a:r>
            <a:r>
              <a:rPr lang="en-US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fr-CD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Qu’ </a:t>
            </a:r>
            <a:r>
              <a:rPr lang="fr-CD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</a:t>
            </a:r>
            <a:r>
              <a:rPr lang="fr-CD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l soit loué</a:t>
            </a:r>
            <a:r>
              <a:rPr lang="en-US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Amen.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Praise the Lord, </a:t>
            </a:r>
          </a:p>
          <a:p>
            <a:pPr>
              <a:buNone/>
            </a:pPr>
            <a:r>
              <a:rPr lang="en-US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Alleluia!</a:t>
            </a:r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Praise the Lord, Amen.</a:t>
            </a:r>
          </a:p>
          <a:p>
            <a:pPr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Asifiwe</a:t>
            </a:r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</a:p>
          <a:p>
            <a:pPr>
              <a:buNone/>
            </a:pPr>
            <a:r>
              <a:rPr lang="en-US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Alleluia!</a:t>
            </a:r>
          </a:p>
          <a:p>
            <a:pPr>
              <a:buNone/>
            </a:pPr>
            <a:r>
              <a:rPr lang="en-US" sz="32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Asifiwe</a:t>
            </a:r>
            <a:r>
              <a:rPr lang="en-US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Amen.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endParaRPr lang="en-US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219200" y="2057400"/>
            <a:ext cx="985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FF0000"/>
                </a:solidFill>
                <a:latin typeface="Cambria" panose="02040503050406030204" pitchFamily="18" charset="0"/>
              </a:rPr>
              <a:t>(repeat)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809956" y="5879068"/>
            <a:ext cx="985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FF0000"/>
                </a:solidFill>
                <a:latin typeface="Cambria" panose="02040503050406030204" pitchFamily="18" charset="0"/>
              </a:rPr>
              <a:t>(repeat)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219200" y="4038600"/>
            <a:ext cx="985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FF0000"/>
                </a:solidFill>
                <a:latin typeface="Cambria" panose="02040503050406030204" pitchFamily="18" charset="0"/>
              </a:rPr>
              <a:t>(repeat)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809956" y="3897868"/>
            <a:ext cx="985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FF0000"/>
                </a:solidFill>
                <a:latin typeface="Cambria" panose="02040503050406030204" pitchFamily="18" charset="0"/>
              </a:rPr>
              <a:t>(repeat)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237956" y="6031468"/>
            <a:ext cx="985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FF0000"/>
                </a:solidFill>
                <a:latin typeface="Cambria" panose="02040503050406030204" pitchFamily="18" charset="0"/>
              </a:rPr>
              <a:t>(repeat)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809956" y="1992868"/>
            <a:ext cx="985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FF0000"/>
                </a:solidFill>
                <a:latin typeface="Cambria" panose="02040503050406030204" pitchFamily="18" charset="0"/>
              </a:rPr>
              <a:t>(repeat)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94201" y="228600"/>
            <a:ext cx="15728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US" b="1" i="1" dirty="0">
                <a:solidFill>
                  <a:srgbClr val="FF0000"/>
                </a:solidFill>
              </a:rPr>
              <a:t>- </a:t>
            </a:r>
            <a:r>
              <a:rPr lang="en-US" b="1" i="1" dirty="0">
                <a:solidFill>
                  <a:schemeClr val="bg1"/>
                </a:solidFill>
              </a:rPr>
              <a:t>CHORUS</a:t>
            </a:r>
            <a:r>
              <a:rPr lang="en-US" b="1" i="1" dirty="0">
                <a:solidFill>
                  <a:srgbClr val="FF0000"/>
                </a:solidFill>
              </a:rPr>
              <a:t> -</a:t>
            </a:r>
            <a:endParaRPr lang="en-ZA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894668"/>
      </p:ext>
    </p:extLst>
  </p:cSld>
  <p:clrMapOvr>
    <a:masterClrMapping/>
  </p:clrMapOvr>
  <p:transition spd="med">
    <p:split orient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816A105D-5369-4B38-A911-0E24334B86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78DAA3-DB3E-4583-B27A-D1694EAB309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EB0135C-5442-4E35-9C58-311140F5FB67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276</TotalTime>
  <Words>295</Words>
  <Application>Microsoft Office PowerPoint</Application>
  <PresentationFormat>On-screen Show (4:3)</PresentationFormat>
  <Paragraphs>98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Cambria</vt:lpstr>
      <vt:lpstr>Century Schoolbook</vt:lpstr>
      <vt:lpstr>Wingdings</vt:lpstr>
      <vt:lpstr>Wingdings 2</vt:lpstr>
      <vt:lpstr>Oriel</vt:lpstr>
      <vt:lpstr>PRAISE GOD! ALLELUIA!  508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PRAISE GOD! ALLELUIA! 508</dc:title>
  <dc:creator>Ukelo</dc:creator>
  <cp:lastModifiedBy>LUBO</cp:lastModifiedBy>
  <cp:revision>36</cp:revision>
  <dcterms:created xsi:type="dcterms:W3CDTF">2006-08-16T00:00:00Z</dcterms:created>
  <dcterms:modified xsi:type="dcterms:W3CDTF">2024-11-16T21:14:21Z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