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5" r:id="rId6"/>
    <p:sldId id="260" r:id="rId7"/>
    <p:sldId id="266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704CEB-AAAD-4BAE-A98C-8338367C55F4}" type="datetimeFigureOut">
              <a:rPr lang="en-US" smtClean="0"/>
              <a:pPr/>
              <a:t>11/26/2019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1CFA1A-A988-4BCB-8C8D-48151756521A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CFA1A-A988-4BCB-8C8D-48151756521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CFA1A-A988-4BCB-8C8D-48151756521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CFA1A-A988-4BCB-8C8D-48151756521A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CFA1A-A988-4BCB-8C8D-48151756521A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CFA1A-A988-4BCB-8C8D-48151756521A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323564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CFA1A-A988-4BCB-8C8D-48151756521A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1CFA1A-A988-4BCB-8C8D-48151756521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365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14584"/>
            <a:ext cx="9144000" cy="6162416"/>
          </a:xfrm>
          <a:solidFill>
            <a:schemeClr val="bg1"/>
          </a:solidFill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en-US" sz="5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/>
            </a:r>
            <a:br>
              <a:rPr lang="en-US" sz="5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US" sz="5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PRAISE HIM! </a:t>
            </a:r>
            <a:r>
              <a:rPr lang="en-US" sz="5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PRAISE </a:t>
            </a:r>
            <a:r>
              <a:rPr lang="en-US" sz="5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HIM!</a:t>
            </a:r>
            <a:r>
              <a:rPr lang="en-ZA" sz="5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br>
              <a:rPr lang="en-ZA" sz="54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4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301</a:t>
            </a:r>
            <a:r>
              <a:rPr lang="en-ZA" sz="5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/>
            </a:r>
            <a:br>
              <a:rPr lang="en-ZA" sz="54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/>
            </a:r>
            <a:br>
              <a:rPr lang="en-ZA" sz="5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r>
              <a:rPr lang="en-ZA" sz="5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/>
            </a:r>
            <a:br>
              <a:rPr lang="en-ZA" sz="54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</a:br>
            <a:endParaRPr lang="en-ZA" sz="54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28123" y="3810000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" y="304801"/>
            <a:ext cx="9052560" cy="6248400"/>
          </a:xfr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buNone/>
            </a:pPr>
            <a:endParaRPr lang="en-US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US" sz="1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Praise </a:t>
            </a: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H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im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! Praise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Him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!  </a:t>
            </a:r>
          </a:p>
          <a:p>
            <a:pPr>
              <a:buNone/>
            </a:pP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Jesus, our blessed Redeemer!</a:t>
            </a: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Sing, O earth – His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Wonderful </a:t>
            </a: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L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ove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proclaim!</a:t>
            </a: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Hail Him! Hail Him! Highest archangels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glory</a:t>
            </a:r>
            <a:endParaRPr lang="en-US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ZA" sz="1200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 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Strength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and honor, give to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His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Holy Name!</a:t>
            </a: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 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Like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 shepherd, Jesus will guard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His children</a:t>
            </a: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   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In </a:t>
            </a:r>
            <a:r>
              <a:rPr lang="en-US" b="1" dirty="0">
                <a:solidFill>
                  <a:schemeClr val="tx1"/>
                </a:solidFill>
                <a:latin typeface="Cambria" panose="02040503050406030204" pitchFamily="18" charset="0"/>
              </a:rPr>
              <a:t>H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is </a:t>
            </a:r>
            <a:r>
              <a:rPr lang="en-US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arms He carries them all day long.</a:t>
            </a: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endParaRPr lang="en-ZA" b="1" dirty="0" smtClean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752600" y="457200"/>
            <a:ext cx="880773" cy="383968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US" sz="3200" i="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65" y="228600"/>
            <a:ext cx="9135035" cy="6248400"/>
          </a:xfr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 smtClean="0">
                <a:latin typeface="Cambria" panose="02040503050406030204" pitchFamily="18" charset="0"/>
              </a:rPr>
              <a:t>                   </a:t>
            </a:r>
            <a:endParaRPr lang="en-US" sz="3600" b="1" i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</a:t>
            </a:r>
            <a:r>
              <a:rPr lang="en-US" sz="3600" b="1" i="1" dirty="0" smtClean="0">
                <a:latin typeface="Cambria" panose="02040503050406030204" pitchFamily="18" charset="0"/>
              </a:rPr>
              <a:t>                  </a:t>
            </a:r>
            <a:r>
              <a:rPr lang="en-US" sz="3600" b="1" i="1" dirty="0" smtClean="0">
                <a:latin typeface="Cambria" panose="02040503050406030204" pitchFamily="18" charset="0"/>
              </a:rPr>
              <a:t>Praise </a:t>
            </a:r>
            <a:r>
              <a:rPr lang="en-US" sz="3600" b="1" i="1" dirty="0">
                <a:latin typeface="Cambria" panose="02040503050406030204" pitchFamily="18" charset="0"/>
              </a:rPr>
              <a:t>H</a:t>
            </a:r>
            <a:r>
              <a:rPr lang="en-US" sz="3600" b="1" i="1" dirty="0" smtClean="0">
                <a:latin typeface="Cambria" panose="02040503050406030204" pitchFamily="18" charset="0"/>
              </a:rPr>
              <a:t>im</a:t>
            </a:r>
            <a:r>
              <a:rPr lang="en-US" sz="3600" b="1" i="1" dirty="0" smtClean="0">
                <a:latin typeface="Cambria" panose="02040503050406030204" pitchFamily="18" charset="0"/>
              </a:rPr>
              <a:t>! Praise </a:t>
            </a:r>
            <a:r>
              <a:rPr lang="en-US" sz="3600" b="1" i="1" dirty="0" smtClean="0">
                <a:latin typeface="Cambria" panose="02040503050406030204" pitchFamily="18" charset="0"/>
              </a:rPr>
              <a:t>Him</a:t>
            </a:r>
            <a:r>
              <a:rPr lang="en-US" sz="3600" b="1" i="1" dirty="0" smtClean="0">
                <a:latin typeface="Cambria" panose="02040503050406030204" pitchFamily="18" charset="0"/>
              </a:rPr>
              <a:t>!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 smtClean="0">
                <a:latin typeface="Cambria" panose="02040503050406030204" pitchFamily="18" charset="0"/>
              </a:rPr>
              <a:t>                   Tell of </a:t>
            </a:r>
            <a:r>
              <a:rPr lang="en-US" sz="3600" b="1" i="1" dirty="0">
                <a:latin typeface="Cambria" panose="02040503050406030204" pitchFamily="18" charset="0"/>
              </a:rPr>
              <a:t>H</a:t>
            </a:r>
            <a:r>
              <a:rPr lang="en-US" sz="3600" b="1" i="1" dirty="0" smtClean="0">
                <a:latin typeface="Cambria" panose="02040503050406030204" pitchFamily="18" charset="0"/>
              </a:rPr>
              <a:t>is Excellence </a:t>
            </a:r>
            <a:r>
              <a:rPr lang="en-US" sz="3600" b="1" i="1" dirty="0">
                <a:latin typeface="Cambria" panose="02040503050406030204" pitchFamily="18" charset="0"/>
              </a:rPr>
              <a:t>G</a:t>
            </a:r>
            <a:r>
              <a:rPr lang="en-US" sz="3600" b="1" i="1" dirty="0" smtClean="0">
                <a:latin typeface="Cambria" panose="02040503050406030204" pitchFamily="18" charset="0"/>
              </a:rPr>
              <a:t>reatness</a:t>
            </a:r>
            <a:r>
              <a:rPr lang="en-US" sz="3600" b="1" i="1" dirty="0" smtClean="0">
                <a:latin typeface="Cambria" panose="02040503050406030204" pitchFamily="18" charset="0"/>
              </a:rPr>
              <a:t>;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 smtClean="0">
                <a:latin typeface="Cambria" panose="02040503050406030204" pitchFamily="18" charset="0"/>
              </a:rPr>
              <a:t>                   Praise Him! Praise </a:t>
            </a:r>
            <a:r>
              <a:rPr lang="en-US" sz="3600" b="1" i="1" dirty="0" smtClean="0">
                <a:latin typeface="Cambria" panose="02040503050406030204" pitchFamily="18" charset="0"/>
              </a:rPr>
              <a:t>Him!</a:t>
            </a:r>
            <a:endParaRPr lang="en-US" sz="3600" b="1" i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 smtClean="0">
                <a:latin typeface="Cambria" panose="02040503050406030204" pitchFamily="18" charset="0"/>
              </a:rPr>
              <a:t>                   Ever in joyful song!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57400" y="914400"/>
            <a:ext cx="1418494" cy="383968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"/>
            <a:ext cx="9144000" cy="6477000"/>
          </a:xfr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>
              <a:buNone/>
            </a:pPr>
            <a:endParaRPr lang="en-US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US" sz="12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Praise </a:t>
            </a:r>
            <a:r>
              <a:rPr lang="en-US" b="1" dirty="0" smtClean="0">
                <a:latin typeface="Cambria" panose="02040503050406030204" pitchFamily="18" charset="0"/>
              </a:rPr>
              <a:t>Him! Praise Him!  </a:t>
            </a: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Jesus our </a:t>
            </a:r>
            <a:r>
              <a:rPr lang="en-US" b="1" dirty="0" smtClean="0">
                <a:latin typeface="Cambria" panose="02040503050406030204" pitchFamily="18" charset="0"/>
              </a:rPr>
              <a:t>Blessed </a:t>
            </a:r>
            <a:r>
              <a:rPr lang="en-US" b="1" dirty="0" smtClean="0">
                <a:latin typeface="Cambria" panose="02040503050406030204" pitchFamily="18" charset="0"/>
              </a:rPr>
              <a:t>Redeemer!</a:t>
            </a: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For our sins He suffered and bled and died;  </a:t>
            </a:r>
            <a:endParaRPr lang="en-ZA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He – our Rock, our </a:t>
            </a:r>
            <a:r>
              <a:rPr lang="en-US" b="1" dirty="0" smtClean="0">
                <a:latin typeface="Cambria" panose="02040503050406030204" pitchFamily="18" charset="0"/>
              </a:rPr>
              <a:t>Hope </a:t>
            </a:r>
            <a:r>
              <a:rPr lang="en-US" b="1" dirty="0" smtClean="0">
                <a:latin typeface="Cambria" panose="02040503050406030204" pitchFamily="18" charset="0"/>
              </a:rPr>
              <a:t>of </a:t>
            </a:r>
            <a:r>
              <a:rPr lang="en-US" b="1" dirty="0">
                <a:latin typeface="Cambria" panose="02040503050406030204" pitchFamily="18" charset="0"/>
              </a:rPr>
              <a:t>E</a:t>
            </a:r>
            <a:r>
              <a:rPr lang="en-US" b="1" dirty="0" smtClean="0">
                <a:latin typeface="Cambria" panose="02040503050406030204" pitchFamily="18" charset="0"/>
              </a:rPr>
              <a:t>ternal </a:t>
            </a:r>
            <a:r>
              <a:rPr lang="en-US" b="1" dirty="0">
                <a:latin typeface="Cambria" panose="02040503050406030204" pitchFamily="18" charset="0"/>
              </a:rPr>
              <a:t>S</a:t>
            </a:r>
            <a:r>
              <a:rPr lang="en-US" b="1" dirty="0" smtClean="0">
                <a:latin typeface="Cambria" panose="02040503050406030204" pitchFamily="18" charset="0"/>
              </a:rPr>
              <a:t>alvation</a:t>
            </a:r>
            <a:r>
              <a:rPr lang="en-US" b="1" dirty="0" smtClean="0">
                <a:latin typeface="Cambria" panose="02040503050406030204" pitchFamily="18" charset="0"/>
              </a:rPr>
              <a:t>,</a:t>
            </a:r>
          </a:p>
          <a:p>
            <a:pPr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  </a:t>
            </a:r>
            <a:r>
              <a:rPr lang="en-US" b="1" dirty="0" smtClean="0">
                <a:latin typeface="Cambria" panose="02040503050406030204" pitchFamily="18" charset="0"/>
              </a:rPr>
              <a:t>Hail </a:t>
            </a:r>
            <a:r>
              <a:rPr lang="en-US" b="1" dirty="0" smtClean="0">
                <a:latin typeface="Cambria" panose="02040503050406030204" pitchFamily="18" charset="0"/>
              </a:rPr>
              <a:t>Him! Hail Him! Jesus the Crucified!</a:t>
            </a:r>
            <a:endParaRPr lang="en-ZA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  </a:t>
            </a:r>
            <a:r>
              <a:rPr lang="en-US" b="1" dirty="0" smtClean="0">
                <a:latin typeface="Cambria" panose="02040503050406030204" pitchFamily="18" charset="0"/>
              </a:rPr>
              <a:t>Sound </a:t>
            </a:r>
            <a:r>
              <a:rPr lang="en-US" b="1" dirty="0" smtClean="0">
                <a:latin typeface="Cambria" panose="02040503050406030204" pitchFamily="18" charset="0"/>
              </a:rPr>
              <a:t>His praises, Jesus who bore our sorrows,</a:t>
            </a:r>
            <a:endParaRPr lang="en-ZA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  </a:t>
            </a:r>
            <a:r>
              <a:rPr lang="en-US" b="1" dirty="0" smtClean="0">
                <a:latin typeface="Cambria" panose="02040503050406030204" pitchFamily="18" charset="0"/>
              </a:rPr>
              <a:t>Love </a:t>
            </a:r>
            <a:r>
              <a:rPr lang="en-US" b="1" dirty="0" smtClean="0">
                <a:latin typeface="Cambria" panose="02040503050406030204" pitchFamily="18" charset="0"/>
              </a:rPr>
              <a:t>unbounded, wonderful, deep and strong.</a:t>
            </a:r>
            <a:endParaRPr lang="en-ZA" b="1" dirty="0" smtClean="0">
              <a:latin typeface="Cambria" panose="02040503050406030204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752600" y="457200"/>
            <a:ext cx="880773" cy="383968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65" y="228600"/>
            <a:ext cx="9135035" cy="6248400"/>
          </a:xfr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 smtClean="0">
                <a:latin typeface="Cambria" panose="02040503050406030204" pitchFamily="18" charset="0"/>
              </a:rPr>
              <a:t>                   </a:t>
            </a:r>
            <a:endParaRPr lang="en-US" sz="3600" b="1" i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</a:t>
            </a:r>
            <a:r>
              <a:rPr lang="en-US" sz="3600" b="1" i="1" dirty="0" smtClean="0">
                <a:latin typeface="Cambria" panose="02040503050406030204" pitchFamily="18" charset="0"/>
              </a:rPr>
              <a:t>                  </a:t>
            </a:r>
            <a:r>
              <a:rPr lang="en-US" sz="3600" b="1" i="1" dirty="0">
                <a:latin typeface="Cambria" panose="02040503050406030204" pitchFamily="18" charset="0"/>
              </a:rPr>
              <a:t>Praise Him! Praise Him!</a:t>
            </a:r>
            <a:endParaRPr lang="en-ZA" sz="36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                  Tell of His Excellence Greatness;</a:t>
            </a:r>
            <a:endParaRPr lang="en-ZA" sz="36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                  Praise Him! Praise Him!</a:t>
            </a: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                  Ever in joyful song!</a:t>
            </a:r>
            <a:endParaRPr lang="en-ZA" sz="36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981200" y="914400"/>
            <a:ext cx="1418494" cy="383968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280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400800"/>
          </a:xfr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>
              <a:buNone/>
            </a:pPr>
            <a:endParaRPr lang="en-US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US" sz="12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Praise </a:t>
            </a:r>
            <a:r>
              <a:rPr lang="en-US" b="1" dirty="0" smtClean="0">
                <a:latin typeface="Cambria" panose="02040503050406030204" pitchFamily="18" charset="0"/>
              </a:rPr>
              <a:t>Him! Praise Him!  </a:t>
            </a: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Jesus our blessed Redeemer!</a:t>
            </a: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Heavenly portals, loud with hosannas ring!</a:t>
            </a:r>
            <a:endParaRPr lang="en-ZA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Jesus, Saviour, reigneth for ever and ever:</a:t>
            </a:r>
          </a:p>
          <a:p>
            <a:pPr>
              <a:buNone/>
            </a:pPr>
            <a:endParaRPr lang="en-ZA" sz="12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     </a:t>
            </a:r>
            <a:r>
              <a:rPr lang="en-US" b="1" dirty="0" smtClean="0">
                <a:latin typeface="Cambria" panose="02040503050406030204" pitchFamily="18" charset="0"/>
              </a:rPr>
              <a:t>Crown </a:t>
            </a:r>
            <a:r>
              <a:rPr lang="en-US" b="1" dirty="0" smtClean="0">
                <a:latin typeface="Cambria" panose="02040503050406030204" pitchFamily="18" charset="0"/>
              </a:rPr>
              <a:t>Him! Crown Him! </a:t>
            </a: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     </a:t>
            </a:r>
            <a:r>
              <a:rPr lang="en-US" b="1" dirty="0" smtClean="0">
                <a:latin typeface="Cambria" panose="02040503050406030204" pitchFamily="18" charset="0"/>
              </a:rPr>
              <a:t>Prophet</a:t>
            </a:r>
            <a:r>
              <a:rPr lang="en-US" b="1" dirty="0" smtClean="0">
                <a:latin typeface="Cambria" panose="02040503050406030204" pitchFamily="18" charset="0"/>
              </a:rPr>
              <a:t>, and Priest, and King!</a:t>
            </a:r>
          </a:p>
          <a:p>
            <a:pPr>
              <a:buNone/>
            </a:pPr>
            <a:r>
              <a:rPr lang="en-ZA" b="1" dirty="0" smtClean="0">
                <a:latin typeface="Cambria" panose="02040503050406030204" pitchFamily="18" charset="0"/>
              </a:rPr>
              <a:t>     </a:t>
            </a:r>
            <a:r>
              <a:rPr lang="en-US" b="1" dirty="0" smtClean="0">
                <a:latin typeface="Cambria" panose="02040503050406030204" pitchFamily="18" charset="0"/>
              </a:rPr>
              <a:t>Christ </a:t>
            </a:r>
            <a:r>
              <a:rPr lang="en-US" b="1" dirty="0" smtClean="0">
                <a:latin typeface="Cambria" panose="02040503050406030204" pitchFamily="18" charset="0"/>
              </a:rPr>
              <a:t>is coming, over the world victorious,</a:t>
            </a:r>
            <a:endParaRPr lang="en-ZA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b="1" dirty="0" smtClean="0">
                <a:latin typeface="Cambria" panose="02040503050406030204" pitchFamily="18" charset="0"/>
              </a:rPr>
              <a:t>     </a:t>
            </a:r>
            <a:r>
              <a:rPr lang="en-US" b="1" dirty="0" smtClean="0">
                <a:latin typeface="Cambria" panose="02040503050406030204" pitchFamily="18" charset="0"/>
              </a:rPr>
              <a:t>Power </a:t>
            </a:r>
            <a:r>
              <a:rPr lang="en-US" b="1" dirty="0" smtClean="0">
                <a:latin typeface="Cambria" panose="02040503050406030204" pitchFamily="18" charset="0"/>
              </a:rPr>
              <a:t>and glory unto the Lord belong.</a:t>
            </a:r>
            <a:endParaRPr lang="en-ZA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b="1" dirty="0">
              <a:latin typeface="Cambria" panose="02040503050406030204" pitchFamily="18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752600" y="457200"/>
            <a:ext cx="880773" cy="383968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65" y="228600"/>
            <a:ext cx="9135035" cy="6248400"/>
          </a:xfrm>
          <a:solidFill>
            <a:schemeClr val="bg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rmAutofit/>
          </a:bodyPr>
          <a:lstStyle/>
          <a:p>
            <a:pPr>
              <a:buNone/>
            </a:pPr>
            <a:r>
              <a:rPr lang="en-ZA" sz="3600" b="1" i="1" dirty="0" smtClean="0">
                <a:latin typeface="Cambria" panose="02040503050406030204" pitchFamily="18" charset="0"/>
              </a:rPr>
              <a:t>   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 smtClean="0">
                <a:latin typeface="Cambria" panose="02040503050406030204" pitchFamily="18" charset="0"/>
              </a:rPr>
              <a:t>                   </a:t>
            </a:r>
            <a:endParaRPr lang="en-US" sz="3600" b="1" i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</a:t>
            </a:r>
            <a:r>
              <a:rPr lang="en-US" sz="3600" b="1" i="1" dirty="0" smtClean="0">
                <a:latin typeface="Cambria" panose="02040503050406030204" pitchFamily="18" charset="0"/>
              </a:rPr>
              <a:t>                  </a:t>
            </a:r>
            <a:r>
              <a:rPr lang="en-US" sz="3600" b="1" i="1" dirty="0">
                <a:latin typeface="Cambria" panose="02040503050406030204" pitchFamily="18" charset="0"/>
              </a:rPr>
              <a:t>Praise Him! Praise Him!</a:t>
            </a:r>
            <a:endParaRPr lang="en-ZA" sz="36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                  Tell of His Excellence Greatness;</a:t>
            </a:r>
            <a:endParaRPr lang="en-ZA" sz="3600" b="1" dirty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                  Praise Him! Praise Him!</a:t>
            </a:r>
          </a:p>
          <a:p>
            <a:pPr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                   Ever in joyful song!</a:t>
            </a:r>
            <a:endParaRPr lang="en-ZA" sz="3600" b="1" dirty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010506" y="914400"/>
            <a:ext cx="1418494" cy="383968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28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8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657600" y="4717055"/>
            <a:ext cx="685800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2907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293</Words>
  <Application>Microsoft Office PowerPoint</Application>
  <PresentationFormat>On-screen Show (4:3)</PresentationFormat>
  <Paragraphs>64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Cambria</vt:lpstr>
      <vt:lpstr>Office Theme</vt:lpstr>
      <vt:lpstr> PRAISE HIM!  PRAISE HIM!  301   </vt:lpstr>
      <vt:lpstr>1</vt:lpstr>
      <vt:lpstr>Chorus</vt:lpstr>
      <vt:lpstr>PowerPoint Presentation</vt:lpstr>
      <vt:lpstr>Chorus</vt:lpstr>
      <vt:lpstr>PowerPoint Presentation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PRAISE HIM! PRAISE HIM!   301 </dc:title>
  <dc:creator>Ukelo</dc:creator>
  <cp:lastModifiedBy>c</cp:lastModifiedBy>
  <cp:revision>35</cp:revision>
  <dcterms:created xsi:type="dcterms:W3CDTF">2006-08-16T00:00:00Z</dcterms:created>
  <dcterms:modified xsi:type="dcterms:W3CDTF">2019-11-26T21:34:27Z</dcterms:modified>
</cp:coreProperties>
</file>