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7"/>
  </p:notesMasterIdLst>
  <p:sldIdLst>
    <p:sldId id="256" r:id="rId2"/>
    <p:sldId id="274" r:id="rId3"/>
    <p:sldId id="290" r:id="rId4"/>
    <p:sldId id="291" r:id="rId5"/>
    <p:sldId id="295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1522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3095E2-CC01-493E-8FF2-D24C54CA339C}" type="datetimeFigureOut">
              <a:rPr lang="en-ZA" smtClean="0"/>
              <a:pPr/>
              <a:t>2022/04/30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430885-1EBE-4E45-B595-C375F0252246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871450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657600"/>
            <a:ext cx="6400800" cy="762000"/>
          </a:xfrm>
        </p:spPr>
        <p:txBody>
          <a:bodyPr>
            <a:normAutofit/>
          </a:bodyPr>
          <a:lstStyle/>
          <a:p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707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295400"/>
            <a:ext cx="9144000" cy="1470025"/>
          </a:xfrm>
        </p:spPr>
        <p:txBody>
          <a:bodyPr/>
          <a:lstStyle/>
          <a:p>
            <a:r>
              <a:rPr lang="en-ZA" sz="44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Praise the Lord </a:t>
            </a:r>
            <a:br>
              <a:rPr lang="en-ZA" sz="44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4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with heart and voice</a:t>
            </a:r>
            <a:endParaRPr lang="en-ZA" sz="44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4000702" y="4750308"/>
            <a:ext cx="851656" cy="583692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ZA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</a:rPr>
              <a:t>B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0480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0" y="10668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5739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330200" y="1143000"/>
            <a:ext cx="8458200" cy="4648200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 fontAlgn="base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Praise the Lord with heart and voice.</a:t>
            </a:r>
            <a:b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Let all men on earth rejoice.</a:t>
            </a:r>
            <a:b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14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 fontAlgn="base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Praise to Him for life and light,</a:t>
            </a:r>
            <a:b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Truth revealed in splendour bright!</a:t>
            </a:r>
            <a:b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14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 fontAlgn="base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Praise the Lord with heart and voice.</a:t>
            </a:r>
            <a:b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Let all men on earth rejoice. </a:t>
            </a: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    </a:t>
            </a: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4114800" y="363323"/>
            <a:ext cx="914400" cy="624548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3924000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330200" y="1143000"/>
            <a:ext cx="8458200" cy="4114800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 fontAlgn="base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Tell of Him in loud acclaim.</a:t>
            </a:r>
            <a:b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Sing the wonders of His Name.</a:t>
            </a:r>
            <a:b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14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 fontAlgn="base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Sing with joy for grace made known,</a:t>
            </a:r>
            <a:b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Wondrous Love to all men shown.</a:t>
            </a:r>
            <a:b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14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 fontAlgn="base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Tell of Him in loud acclaim.</a:t>
            </a:r>
            <a:b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Sing the wonders of His Name.</a:t>
            </a: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    </a:t>
            </a: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4114800" y="363323"/>
            <a:ext cx="914400" cy="624548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362483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330200" y="1143000"/>
            <a:ext cx="8458200" cy="4114800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 fontAlgn="base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Father, God, eternal Friend,</a:t>
            </a:r>
            <a:b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Thou art Life; there is no end.</a:t>
            </a:r>
            <a:b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14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 fontAlgn="base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All creation </a:t>
            </a:r>
            <a:r>
              <a:rPr lang="en-ZA" sz="3600" b="1" dirty="0" err="1">
                <a:latin typeface="Cambria" panose="02040503050406030204" pitchFamily="18" charset="0"/>
                <a:ea typeface="Cambria" panose="02040503050406030204" pitchFamily="18" charset="0"/>
              </a:rPr>
              <a:t>ev’rywhere</a:t>
            </a:r>
            <a:b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Lives </a:t>
            </a:r>
            <a:r>
              <a:rPr lang="en-ZA" sz="3600" b="1">
                <a:latin typeface="Cambria" panose="02040503050406030204" pitchFamily="18" charset="0"/>
                <a:ea typeface="Cambria" panose="02040503050406030204" pitchFamily="18" charset="0"/>
              </a:rPr>
              <a:t>in Thee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3600" b="1">
                <a:latin typeface="Cambria" panose="02040503050406030204" pitchFamily="18" charset="0"/>
                <a:ea typeface="Cambria" panose="02040503050406030204" pitchFamily="18" charset="0"/>
              </a:rPr>
              <a:t>for Thou 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art there.</a:t>
            </a:r>
            <a:b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14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 fontAlgn="base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Father, God, eternal Friend,</a:t>
            </a:r>
            <a:b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Thou art Life; there is no end.</a:t>
            </a: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    </a:t>
            </a: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4114800" y="363323"/>
            <a:ext cx="914400" cy="624548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3</a:t>
            </a:r>
          </a:p>
        </p:txBody>
      </p:sp>
      <p:sp>
        <p:nvSpPr>
          <p:cNvPr id="6" name="Action Button: End 5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40F9A6B6-0EBC-4EEE-8A1A-C6A0889BEBA9}"/>
              </a:ext>
            </a:extLst>
          </p:cNvPr>
          <p:cNvSpPr/>
          <p:nvPr/>
        </p:nvSpPr>
        <p:spPr>
          <a:xfrm>
            <a:off x="4317215" y="6171169"/>
            <a:ext cx="711985" cy="153431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034282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sz="quarter" idx="13"/>
          </p:nvPr>
        </p:nvPicPr>
        <p:blipFill rotWithShape="1">
          <a:blip r:embed="rId2" cstate="print"/>
          <a:srcRect l="39588" t="14815" r="37506" b="5556"/>
          <a:stretch/>
        </p:blipFill>
        <p:spPr>
          <a:xfrm>
            <a:off x="1219200" y="0"/>
            <a:ext cx="67056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8877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Horizon">
  <a:themeElements>
    <a:clrScheme name="Horizon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Horizon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Horizon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3499</TotalTime>
  <Words>162</Words>
  <Application>Microsoft Office PowerPoint</Application>
  <PresentationFormat>On-screen Show (4:3)</PresentationFormat>
  <Paragraphs>27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Arial Narrow</vt:lpstr>
      <vt:lpstr>Calibri</vt:lpstr>
      <vt:lpstr>Cambria</vt:lpstr>
      <vt:lpstr>Horizon</vt:lpstr>
      <vt:lpstr>Praise the Lord  with heart and voice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 will sing of my Redeemer</dc:title>
  <dc:creator>Ukelo Alimange</dc:creator>
  <cp:lastModifiedBy>Ukelo Alimange</cp:lastModifiedBy>
  <cp:revision>157</cp:revision>
  <dcterms:created xsi:type="dcterms:W3CDTF">2006-08-16T00:00:00Z</dcterms:created>
  <dcterms:modified xsi:type="dcterms:W3CDTF">2022-04-30T07:44:50Z</dcterms:modified>
</cp:coreProperties>
</file>