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63" r:id="rId6"/>
    <p:sldId id="264" r:id="rId7"/>
    <p:sldId id="265" r:id="rId8"/>
    <p:sldId id="269" r:id="rId9"/>
    <p:sldId id="268" r:id="rId10"/>
    <p:sldId id="271" r:id="rId11"/>
    <p:sldId id="270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946" y="2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2F1CCA-4D13-DB01-2728-047E59622D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FFFA6E6-6D27-83D3-77EC-8F889E64451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BBF48A-6853-4ACC-084E-B4F1BB90AE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CD4C30-7F8F-41EE-C621-345A8FCC5B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867F8F-D579-3A55-9247-D75281D67D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5781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43820D-1701-9C56-9368-C2B8A4485F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DAAA2E-FFC2-34C9-A38C-4977C353A9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08DF29-DD69-592E-4313-27AB3C820B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6A56F4-9D6B-8EBA-FA71-0367B91237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D0771D-E412-9DBD-7F12-B23D370A6F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6009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C172B0-5AB7-0332-E1F8-0BD605C7EE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6CA6F68-CD62-A8AB-5E29-BD3B633081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EEE817-3437-B54C-F14B-80B229955F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0AFBED-6AC8-1ADF-E56C-D002EDE2CF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A16997-B3CD-F148-6555-052DCCBB17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6047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337837-EAB5-7E0D-29F3-12E651A75E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A89AD0-8BEB-147F-EFB1-00B9C560CDF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EE94FF4-3399-A036-8AE2-A50ED0823EB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1C1CE33-2141-2E88-6AFD-1E863B7B4F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BB992E-42C5-EB1B-DD16-05FCD2E184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5032DA7-AC92-16D2-ADAD-FA5B79A8B2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5010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541E3A-BB10-53CC-5443-677A97CAEB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4BBAE0-F406-3691-2BC5-CEA0CE00AF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26D55C2-A7B9-48B5-13E1-378CFEB3EF3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E5FA717-89E1-9A7B-9FC8-D25B358BC73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6ADFA10-1B1A-A2B0-3F44-109F6858DB4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D268FDC-5CF3-3C4F-BA9C-BCA12C1F18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E8771C6-01BE-E0CC-59D9-C004226044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0EE9674-77A7-C9D2-4163-1DE7D7A3A5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4311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2E89CA-E422-478C-E530-400314CD60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46112BD-868E-2A7B-6CD7-55A48877AB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91DB15E-8231-5B63-5FAE-E9303D72C5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A3238C8-1E30-88A2-7E74-3ACCAF9502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8079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48BF84E-A89C-401C-6706-67D77B4F1A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6670125-8D06-65AC-86ED-BACCF4D862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CCD5AA1-DCED-766B-614A-ECDC4052DA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6311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2A4CB7-9027-D4C9-5E10-60AEB5AD57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452EA4-6CC3-34EB-3D75-20B8449A2E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45AC11C-0886-CE28-9D0F-893D5954A0A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3C0448A-E893-59E7-B1AB-640B34ED0B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0F33CA2-007B-43DD-7B55-CB5996E418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80FF667-0A1A-F369-361F-224822676C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9283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D4D82E-1435-9231-F385-B4E93B1436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F55A7F5-2EEE-61D3-C4E4-4B66DA54497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19BC87E-E71A-CB73-9CC1-E3A33D309A9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E4F45B8-14CA-914F-8CC7-3C32F4A001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673E123-8039-8A0B-2062-1AD2BF1A8F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BF77919-E57A-5A7C-4E32-31564E7A34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3707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629708-A856-56DC-8F19-DCBA37F81A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2D0E387-13BC-C811-506D-E3AFE9F641D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526909-63D7-5275-10F4-5BD7A86BD9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8EFDAA-941B-DD88-35CA-FBFAD92A57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CFA657-38E9-E7B4-3CED-E376D9577C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1653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E067ECB-B05E-D40A-1EC3-A8D2F89CB1A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52ABF94-3B92-FABA-FF2B-A6A895CA873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E4737E-CE42-056C-7163-9AAE8529F2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7BE10D-8602-53A0-6CAF-2FBC3A0A7C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DF2490-6A17-344F-FDC9-C623E4721C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5138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2D60B84-0374-3EE7-B209-D63F2648B7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0DFEEAB-41C0-873A-0D47-E8B25F8B7E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EA971F-0118-21E2-9E93-48A7B857472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3B40E5-9E92-77A5-79DD-3CCFA1AD052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9ED963-E978-BC9C-6543-F7368E63B9A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68986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85801"/>
            <a:ext cx="7772400" cy="2914650"/>
          </a:xfrm>
        </p:spPr>
        <p:txBody>
          <a:bodyPr>
            <a:noAutofit/>
          </a:bodyPr>
          <a:lstStyle/>
          <a:p>
            <a:r>
              <a:rPr lang="en-ZA" sz="9600" dirty="0">
                <a:solidFill>
                  <a:srgbClr val="FF0000"/>
                </a:solidFill>
                <a:latin typeface="Edwardian Script ITC" panose="030303020407070D0804" pitchFamily="66" charset="0"/>
              </a:rPr>
              <a:t>Praise to the Lord, the Almighty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57600"/>
            <a:ext cx="6400800" cy="762000"/>
          </a:xfrm>
        </p:spPr>
        <p:txBody>
          <a:bodyPr>
            <a:normAutofit/>
          </a:bodyPr>
          <a:lstStyle/>
          <a:p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637</a:t>
            </a:r>
          </a:p>
        </p:txBody>
      </p:sp>
      <p:sp>
        <p:nvSpPr>
          <p:cNvPr id="4" name="Bevel 3"/>
          <p:cNvSpPr/>
          <p:nvPr/>
        </p:nvSpPr>
        <p:spPr>
          <a:xfrm>
            <a:off x="3962400" y="4495800"/>
            <a:ext cx="1219200" cy="583692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Arial" pitchFamily="34" charset="0"/>
                <a:cs typeface="Arial" pitchFamily="34" charset="0"/>
              </a:rPr>
              <a:t>G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Subtitle 2"/>
          <p:cNvSpPr txBox="1">
            <a:spLocks/>
          </p:cNvSpPr>
          <p:nvPr/>
        </p:nvSpPr>
        <p:spPr>
          <a:xfrm>
            <a:off x="3644958" y="1962838"/>
            <a:ext cx="1854085" cy="323162"/>
          </a:xfrm>
          <a:prstGeom prst="rect">
            <a:avLst/>
          </a:prstGeom>
        </p:spPr>
        <p:txBody>
          <a:bodyPr vert="horz" lIns="91440" tIns="45720" rIns="91440" bIns="45720" rtlCol="0">
            <a:normAutofit fontScale="400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( + </a:t>
            </a: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Solfa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 Tonic )</a:t>
            </a:r>
          </a:p>
        </p:txBody>
      </p:sp>
    </p:spTree>
    <p:extLst>
      <p:ext uri="{BB962C8B-B14F-4D97-AF65-F5344CB8AC3E}">
        <p14:creationId xmlns:p14="http://schemas.microsoft.com/office/powerpoint/2010/main" val="2721402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990600"/>
            <a:ext cx="8686800" cy="5562600"/>
          </a:xfr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Praise to the Lord, the Almighty, </a:t>
            </a: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The King of creation!</a:t>
            </a:r>
            <a:br>
              <a:rPr lang="en-ZA" sz="4000" b="1" dirty="0">
                <a:latin typeface="Cambria" panose="02040503050406030204" pitchFamily="18" charset="0"/>
              </a:rPr>
            </a:br>
            <a:r>
              <a:rPr lang="en-ZA" sz="4000" b="1" dirty="0">
                <a:latin typeface="Cambria" panose="02040503050406030204" pitchFamily="18" charset="0"/>
              </a:rPr>
              <a:t>O my soul, praise Him, for He is </a:t>
            </a: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Thy health and salvation!</a:t>
            </a:r>
            <a:br>
              <a:rPr lang="en-ZA" sz="4000" b="1" dirty="0">
                <a:latin typeface="Cambria" panose="02040503050406030204" pitchFamily="18" charset="0"/>
              </a:rPr>
            </a:br>
            <a:endParaRPr lang="en-ZA" sz="40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ALL YE WHO HEAR </a:t>
            </a: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Now to His temple draw near;</a:t>
            </a:r>
            <a:br>
              <a:rPr lang="en-ZA" sz="4000" b="1" dirty="0">
                <a:latin typeface="Cambria" panose="02040503050406030204" pitchFamily="18" charset="0"/>
              </a:rPr>
            </a:br>
            <a:r>
              <a:rPr lang="en-ZA" sz="4000" b="1" dirty="0">
                <a:latin typeface="Cambria" panose="02040503050406030204" pitchFamily="18" charset="0"/>
              </a:rPr>
              <a:t>Praise Him in glad adoration.</a:t>
            </a:r>
          </a:p>
          <a:p>
            <a:pPr marL="0" indent="0" algn="ctr">
              <a:buNone/>
            </a:pPr>
            <a:endParaRPr lang="en-ZA" sz="4000" b="1" dirty="0">
              <a:latin typeface="Cambria" panose="02040503050406030204" pitchFamily="18" charset="0"/>
            </a:endParaRPr>
          </a:p>
        </p:txBody>
      </p:sp>
      <p:sp>
        <p:nvSpPr>
          <p:cNvPr id="5" name="Right Brace 4"/>
          <p:cNvSpPr/>
          <p:nvPr/>
        </p:nvSpPr>
        <p:spPr>
          <a:xfrm>
            <a:off x="7973704" y="4114800"/>
            <a:ext cx="312111" cy="1905000"/>
          </a:xfrm>
          <a:prstGeom prst="rightBrace">
            <a:avLst>
              <a:gd name="adj1" fmla="val 103735"/>
              <a:gd name="adj2" fmla="val 49663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 b="1" dirty="0"/>
          </a:p>
        </p:txBody>
      </p:sp>
      <p:sp>
        <p:nvSpPr>
          <p:cNvPr id="6" name="Rectangle 5"/>
          <p:cNvSpPr/>
          <p:nvPr/>
        </p:nvSpPr>
        <p:spPr>
          <a:xfrm>
            <a:off x="8285815" y="4882634"/>
            <a:ext cx="75533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b="1" dirty="0">
                <a:latin typeface="Cambria" panose="02040503050406030204" pitchFamily="18" charset="0"/>
              </a:rPr>
              <a:t>( X2 )</a:t>
            </a:r>
            <a:endParaRPr lang="en-ZA" dirty="0"/>
          </a:p>
        </p:txBody>
      </p:sp>
      <p:sp>
        <p:nvSpPr>
          <p:cNvPr id="7" name="Diamond 6"/>
          <p:cNvSpPr/>
          <p:nvPr/>
        </p:nvSpPr>
        <p:spPr>
          <a:xfrm>
            <a:off x="3998976" y="457200"/>
            <a:ext cx="1106424" cy="457200"/>
          </a:xfrm>
          <a:prstGeom prst="diamond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3184028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4952" y="1066800"/>
            <a:ext cx="8686800" cy="5486400"/>
          </a:xfr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Praise to the Lord!  Over all things </a:t>
            </a: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He gloriously </a:t>
            </a:r>
            <a:r>
              <a:rPr lang="en-ZA" sz="4000" b="1" dirty="0" err="1">
                <a:latin typeface="Cambria" panose="02040503050406030204" pitchFamily="18" charset="0"/>
              </a:rPr>
              <a:t>reigneth</a:t>
            </a:r>
            <a:r>
              <a:rPr lang="en-ZA" sz="4000" b="1" dirty="0">
                <a:latin typeface="Cambria" panose="02040503050406030204" pitchFamily="18" charset="0"/>
              </a:rPr>
              <a:t>;</a:t>
            </a:r>
            <a:br>
              <a:rPr lang="en-ZA" sz="4000" b="1" dirty="0">
                <a:latin typeface="Cambria" panose="02040503050406030204" pitchFamily="18" charset="0"/>
              </a:rPr>
            </a:br>
            <a:r>
              <a:rPr lang="en-ZA" sz="4000" b="1" dirty="0">
                <a:latin typeface="Cambria" panose="02040503050406030204" pitchFamily="18" charset="0"/>
              </a:rPr>
              <a:t>Shelters thee under His wings, </a:t>
            </a: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Yes, so gently </a:t>
            </a:r>
            <a:r>
              <a:rPr lang="en-ZA" sz="4000" b="1" dirty="0" err="1">
                <a:latin typeface="Cambria" panose="02040503050406030204" pitchFamily="18" charset="0"/>
              </a:rPr>
              <a:t>sustaineth</a:t>
            </a:r>
            <a:r>
              <a:rPr lang="en-ZA" sz="4000" b="1" dirty="0">
                <a:latin typeface="Cambria" panose="02040503050406030204" pitchFamily="18" charset="0"/>
              </a:rPr>
              <a:t>!</a:t>
            </a:r>
          </a:p>
          <a:p>
            <a:pPr marL="0" indent="0" algn="ctr">
              <a:buNone/>
            </a:pPr>
            <a:br>
              <a:rPr lang="en-ZA" sz="4000" b="1" dirty="0">
                <a:latin typeface="Cambria" panose="02040503050406030204" pitchFamily="18" charset="0"/>
              </a:rPr>
            </a:br>
            <a:r>
              <a:rPr lang="en-ZA" sz="4000" b="1" dirty="0">
                <a:latin typeface="Cambria" panose="02040503050406030204" pitchFamily="18" charset="0"/>
              </a:rPr>
              <a:t>HAST THOU NOT SEEN </a:t>
            </a: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How all thou </a:t>
            </a:r>
            <a:r>
              <a:rPr lang="en-ZA" sz="4000" b="1" dirty="0" err="1">
                <a:latin typeface="Cambria" panose="02040503050406030204" pitchFamily="18" charset="0"/>
              </a:rPr>
              <a:t>needest</a:t>
            </a:r>
            <a:r>
              <a:rPr lang="en-ZA" sz="4000" b="1" dirty="0">
                <a:latin typeface="Cambria" panose="02040503050406030204" pitchFamily="18" charset="0"/>
              </a:rPr>
              <a:t> hath been;</a:t>
            </a:r>
            <a:br>
              <a:rPr lang="en-ZA" sz="4000" b="1" dirty="0">
                <a:latin typeface="Cambria" panose="02040503050406030204" pitchFamily="18" charset="0"/>
              </a:rPr>
            </a:br>
            <a:r>
              <a:rPr lang="en-ZA" sz="4000" b="1" dirty="0">
                <a:latin typeface="Cambria" panose="02040503050406030204" pitchFamily="18" charset="0"/>
              </a:rPr>
              <a:t>Granted in what He </a:t>
            </a:r>
            <a:r>
              <a:rPr lang="en-ZA" sz="4000" b="1" dirty="0" err="1">
                <a:latin typeface="Cambria" panose="02040503050406030204" pitchFamily="18" charset="0"/>
              </a:rPr>
              <a:t>ordaineth</a:t>
            </a:r>
            <a:r>
              <a:rPr lang="en-ZA" sz="4000" b="1" dirty="0">
                <a:latin typeface="Cambria" panose="02040503050406030204" pitchFamily="18" charset="0"/>
              </a:rPr>
              <a:t>?</a:t>
            </a:r>
          </a:p>
          <a:p>
            <a:pPr marL="0" indent="0" algn="ctr">
              <a:buNone/>
            </a:pPr>
            <a:endParaRPr lang="en-ZA" sz="4000" b="1" dirty="0">
              <a:latin typeface="Cambria" panose="020405030504060302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483140" y="4844534"/>
            <a:ext cx="755335" cy="369332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ZA" b="1" dirty="0">
                <a:latin typeface="Cambria" panose="02040503050406030204" pitchFamily="18" charset="0"/>
              </a:rPr>
              <a:t>( X2 )</a:t>
            </a:r>
            <a:endParaRPr lang="en-ZA" dirty="0"/>
          </a:p>
        </p:txBody>
      </p:sp>
      <p:sp>
        <p:nvSpPr>
          <p:cNvPr id="6" name="Right Brace 5"/>
          <p:cNvSpPr/>
          <p:nvPr/>
        </p:nvSpPr>
        <p:spPr>
          <a:xfrm>
            <a:off x="8233581" y="4038600"/>
            <a:ext cx="249559" cy="1981200"/>
          </a:xfrm>
          <a:prstGeom prst="rightBrace">
            <a:avLst>
              <a:gd name="adj1" fmla="val 103735"/>
              <a:gd name="adj2" fmla="val 49663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 b="1" dirty="0"/>
          </a:p>
        </p:txBody>
      </p:sp>
      <p:sp>
        <p:nvSpPr>
          <p:cNvPr id="7" name="Diamond 6"/>
          <p:cNvSpPr/>
          <p:nvPr/>
        </p:nvSpPr>
        <p:spPr>
          <a:xfrm>
            <a:off x="3998976" y="533400"/>
            <a:ext cx="1106424" cy="457200"/>
          </a:xfrm>
          <a:prstGeom prst="diamond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654308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8752" y="1066800"/>
            <a:ext cx="8852848" cy="5486400"/>
          </a:xfr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Praise to the Lord, who does prosper </a:t>
            </a: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Thy work and defend thee;</a:t>
            </a:r>
            <a:br>
              <a:rPr lang="en-ZA" sz="4000" b="1" dirty="0">
                <a:latin typeface="Cambria" panose="02040503050406030204" pitchFamily="18" charset="0"/>
              </a:rPr>
            </a:br>
            <a:r>
              <a:rPr lang="en-ZA" sz="4000" b="1" dirty="0">
                <a:latin typeface="Cambria" panose="02040503050406030204" pitchFamily="18" charset="0"/>
              </a:rPr>
              <a:t>Surely His goodness and mercy </a:t>
            </a: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Shall ever attend thee;</a:t>
            </a:r>
          </a:p>
          <a:p>
            <a:pPr marL="0" indent="0" algn="ctr">
              <a:buNone/>
            </a:pPr>
            <a:br>
              <a:rPr lang="en-ZA" sz="4000" b="1" dirty="0">
                <a:latin typeface="Cambria" panose="02040503050406030204" pitchFamily="18" charset="0"/>
              </a:rPr>
            </a:br>
            <a:r>
              <a:rPr lang="en-ZA" sz="4000" b="1" dirty="0">
                <a:latin typeface="Cambria" panose="02040503050406030204" pitchFamily="18" charset="0"/>
              </a:rPr>
              <a:t>PONDER ANEW </a:t>
            </a: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What the Almighty can do;</a:t>
            </a: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Through His great love He befriend thee.. </a:t>
            </a:r>
          </a:p>
          <a:p>
            <a:pPr marL="0" indent="0" algn="ctr">
              <a:buNone/>
            </a:pPr>
            <a:endParaRPr lang="en-ZA" sz="4000" b="1" dirty="0">
              <a:latin typeface="Cambria" panose="020405030504060302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 rot="5400000">
            <a:off x="8643892" y="5035034"/>
            <a:ext cx="75533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b="1" dirty="0">
                <a:latin typeface="Cambria" panose="02040503050406030204" pitchFamily="18" charset="0"/>
              </a:rPr>
              <a:t>( X2 )</a:t>
            </a:r>
            <a:endParaRPr lang="en-ZA" dirty="0"/>
          </a:p>
        </p:txBody>
      </p:sp>
      <p:sp>
        <p:nvSpPr>
          <p:cNvPr id="7" name="Right Brace 6"/>
          <p:cNvSpPr/>
          <p:nvPr/>
        </p:nvSpPr>
        <p:spPr>
          <a:xfrm>
            <a:off x="8587335" y="4114800"/>
            <a:ext cx="249559" cy="2209800"/>
          </a:xfrm>
          <a:prstGeom prst="rightBrace">
            <a:avLst>
              <a:gd name="adj1" fmla="val 103735"/>
              <a:gd name="adj2" fmla="val 49663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 b="1" dirty="0"/>
          </a:p>
        </p:txBody>
      </p:sp>
      <p:sp>
        <p:nvSpPr>
          <p:cNvPr id="8" name="Diamond 7"/>
          <p:cNvSpPr/>
          <p:nvPr/>
        </p:nvSpPr>
        <p:spPr>
          <a:xfrm>
            <a:off x="3998976" y="533400"/>
            <a:ext cx="1106424" cy="457200"/>
          </a:xfrm>
          <a:prstGeom prst="diamond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1654308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4952" y="1066800"/>
            <a:ext cx="8686800" cy="5486400"/>
          </a:xfr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Praise to the Lord, who when tempest </a:t>
            </a: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Their warfare are waging;</a:t>
            </a:r>
            <a:br>
              <a:rPr lang="en-ZA" sz="4000" b="1" dirty="0">
                <a:latin typeface="Cambria" panose="02040503050406030204" pitchFamily="18" charset="0"/>
              </a:rPr>
            </a:br>
            <a:r>
              <a:rPr lang="en-ZA" sz="4000" b="1" dirty="0">
                <a:latin typeface="Cambria" panose="02040503050406030204" pitchFamily="18" charset="0"/>
              </a:rPr>
              <a:t>Who, when the elements madly </a:t>
            </a: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Around thee are raging;</a:t>
            </a:r>
          </a:p>
          <a:p>
            <a:pPr marL="0" indent="0" algn="ctr">
              <a:buNone/>
            </a:pPr>
            <a:br>
              <a:rPr lang="en-ZA" sz="4000" b="1" dirty="0">
                <a:latin typeface="Cambria" panose="02040503050406030204" pitchFamily="18" charset="0"/>
              </a:rPr>
            </a:br>
            <a:r>
              <a:rPr lang="en-ZA" sz="4000" b="1" dirty="0">
                <a:latin typeface="Cambria" panose="02040503050406030204" pitchFamily="18" charset="0"/>
              </a:rPr>
              <a:t>COMMAND THEM CEASE, </a:t>
            </a:r>
          </a:p>
          <a:p>
            <a:pPr marL="0" indent="0" algn="ctr">
              <a:buNone/>
            </a:pPr>
            <a:r>
              <a:rPr lang="en-ZA" sz="4000" b="1" dirty="0" err="1">
                <a:latin typeface="Cambria" panose="02040503050406030204" pitchFamily="18" charset="0"/>
              </a:rPr>
              <a:t>Turneth</a:t>
            </a:r>
            <a:r>
              <a:rPr lang="en-ZA" sz="4000" b="1" dirty="0">
                <a:latin typeface="Cambria" panose="02040503050406030204" pitchFamily="18" charset="0"/>
              </a:rPr>
              <a:t> their fury to peace;</a:t>
            </a: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Whirlwinds and waters obeying!</a:t>
            </a:r>
          </a:p>
          <a:p>
            <a:pPr marL="0" indent="0" algn="ctr">
              <a:buNone/>
            </a:pPr>
            <a:endParaRPr lang="en-ZA" sz="4000" b="1" dirty="0">
              <a:latin typeface="Cambria" panose="02040503050406030204" pitchFamily="18" charset="0"/>
            </a:endParaRPr>
          </a:p>
        </p:txBody>
      </p:sp>
      <p:sp>
        <p:nvSpPr>
          <p:cNvPr id="5" name="Right Brace 4"/>
          <p:cNvSpPr/>
          <p:nvPr/>
        </p:nvSpPr>
        <p:spPr>
          <a:xfrm>
            <a:off x="8289272" y="4617000"/>
            <a:ext cx="283520" cy="2133600"/>
          </a:xfrm>
          <a:prstGeom prst="rightBrace">
            <a:avLst>
              <a:gd name="adj1" fmla="val 103735"/>
              <a:gd name="adj2" fmla="val 49663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 b="1" dirty="0"/>
          </a:p>
        </p:txBody>
      </p:sp>
      <p:sp>
        <p:nvSpPr>
          <p:cNvPr id="6" name="Rectangle 5"/>
          <p:cNvSpPr/>
          <p:nvPr/>
        </p:nvSpPr>
        <p:spPr>
          <a:xfrm>
            <a:off x="8524084" y="5499134"/>
            <a:ext cx="75533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b="1" dirty="0">
                <a:latin typeface="Cambria" panose="02040503050406030204" pitchFamily="18" charset="0"/>
              </a:rPr>
              <a:t>( X2 )</a:t>
            </a:r>
            <a:endParaRPr lang="en-ZA" dirty="0"/>
          </a:p>
        </p:txBody>
      </p:sp>
      <p:sp>
        <p:nvSpPr>
          <p:cNvPr id="7" name="Diamond 6"/>
          <p:cNvSpPr/>
          <p:nvPr/>
        </p:nvSpPr>
        <p:spPr>
          <a:xfrm>
            <a:off x="3998976" y="533400"/>
            <a:ext cx="1106424" cy="457200"/>
          </a:xfrm>
          <a:prstGeom prst="diamond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2723891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9536" y="670560"/>
            <a:ext cx="8686800" cy="4876800"/>
          </a:xfr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Praise to the Lord, oh, let all that </a:t>
            </a: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Is in me adore Him!</a:t>
            </a:r>
            <a:br>
              <a:rPr lang="en-ZA" sz="4000" b="1" dirty="0">
                <a:latin typeface="Cambria" panose="02040503050406030204" pitchFamily="18" charset="0"/>
              </a:rPr>
            </a:br>
            <a:r>
              <a:rPr lang="en-ZA" sz="4000" b="1" dirty="0">
                <a:latin typeface="Cambria" panose="02040503050406030204" pitchFamily="18" charset="0"/>
              </a:rPr>
              <a:t>All that hath life and breath, come now </a:t>
            </a: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With praises before Him;</a:t>
            </a:r>
          </a:p>
          <a:p>
            <a:pPr marL="0" indent="0" algn="ctr">
              <a:buNone/>
            </a:pPr>
            <a:br>
              <a:rPr lang="en-ZA" sz="4000" b="1" dirty="0">
                <a:latin typeface="Cambria" panose="02040503050406030204" pitchFamily="18" charset="0"/>
              </a:rPr>
            </a:br>
            <a:r>
              <a:rPr lang="en-ZA" sz="4000" b="1" dirty="0">
                <a:latin typeface="Cambria" panose="02040503050406030204" pitchFamily="18" charset="0"/>
              </a:rPr>
              <a:t>LET  THE  ‘AMEN’ </a:t>
            </a: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Sound from His people again;</a:t>
            </a:r>
            <a:br>
              <a:rPr lang="en-ZA" sz="4000" b="1" dirty="0">
                <a:latin typeface="Cambria" panose="02040503050406030204" pitchFamily="18" charset="0"/>
              </a:rPr>
            </a:br>
            <a:r>
              <a:rPr lang="en-ZA" sz="4000" b="1" dirty="0">
                <a:latin typeface="Cambria" panose="02040503050406030204" pitchFamily="18" charset="0"/>
              </a:rPr>
              <a:t>Gladly we worship before Him.</a:t>
            </a:r>
          </a:p>
          <a:p>
            <a:pPr marL="0" indent="0" algn="ctr">
              <a:buNone/>
            </a:pPr>
            <a:endParaRPr lang="en-ZA" sz="4000" b="1" dirty="0">
              <a:latin typeface="Cambria" panose="020405030504060302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388665" y="4983286"/>
            <a:ext cx="75533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b="1" dirty="0">
                <a:latin typeface="Cambria" panose="02040503050406030204" pitchFamily="18" charset="0"/>
              </a:rPr>
              <a:t>( X2 )</a:t>
            </a:r>
            <a:endParaRPr lang="en-ZA" dirty="0"/>
          </a:p>
        </p:txBody>
      </p:sp>
      <p:sp>
        <p:nvSpPr>
          <p:cNvPr id="7" name="Right Brace 6"/>
          <p:cNvSpPr/>
          <p:nvPr/>
        </p:nvSpPr>
        <p:spPr>
          <a:xfrm>
            <a:off x="8052913" y="4177352"/>
            <a:ext cx="312111" cy="1981200"/>
          </a:xfrm>
          <a:prstGeom prst="rightBrace">
            <a:avLst>
              <a:gd name="adj1" fmla="val 103735"/>
              <a:gd name="adj2" fmla="val 49663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 b="1" dirty="0"/>
          </a:p>
        </p:txBody>
      </p:sp>
      <p:sp>
        <p:nvSpPr>
          <p:cNvPr id="8" name="Diamond 7"/>
          <p:cNvSpPr/>
          <p:nvPr/>
        </p:nvSpPr>
        <p:spPr>
          <a:xfrm>
            <a:off x="3962400" y="71735"/>
            <a:ext cx="1106424" cy="457200"/>
          </a:xfrm>
          <a:prstGeom prst="diamond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5</a:t>
            </a:r>
          </a:p>
        </p:txBody>
      </p:sp>
      <p:sp>
        <p:nvSpPr>
          <p:cNvPr id="2" name="Down Arrow 1"/>
          <p:cNvSpPr/>
          <p:nvPr/>
        </p:nvSpPr>
        <p:spPr>
          <a:xfrm>
            <a:off x="3355148" y="6158552"/>
            <a:ext cx="2533868" cy="476086"/>
          </a:xfrm>
          <a:prstGeom prst="downArrow">
            <a:avLst>
              <a:gd name="adj1" fmla="val 75853"/>
              <a:gd name="adj2" fmla="val 50000"/>
            </a:avLst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>
              <a:solidFill>
                <a:schemeClr val="tx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610156" y="6096000"/>
            <a:ext cx="202991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ZA" sz="24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Bonga</a:t>
            </a:r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  <a:r>
              <a:rPr lang="en-ZA" sz="24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iNkosi</a:t>
            </a:r>
            <a:endParaRPr lang="en-ZA" sz="2400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4308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990600"/>
            <a:ext cx="8686800" cy="4876800"/>
          </a:xfr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4000" b="1" dirty="0" err="1">
                <a:latin typeface="Lucida Calligraphy" panose="03010101010101010101" pitchFamily="66" charset="0"/>
              </a:rPr>
              <a:t>B</a:t>
            </a:r>
            <a:r>
              <a:rPr lang="en-ZA" sz="4000" b="1" dirty="0" err="1">
                <a:latin typeface="Cambria" panose="02040503050406030204" pitchFamily="18" charset="0"/>
              </a:rPr>
              <a:t>onga</a:t>
            </a:r>
            <a:r>
              <a:rPr lang="en-ZA" sz="4000" b="1" dirty="0"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latin typeface="Cambria" panose="02040503050406030204" pitchFamily="18" charset="0"/>
              </a:rPr>
              <a:t>iNkosi</a:t>
            </a:r>
            <a:r>
              <a:rPr lang="en-ZA" sz="4000" b="1" dirty="0">
                <a:latin typeface="Cambria" panose="02040503050406030204" pitchFamily="18" charset="0"/>
              </a:rPr>
              <a:t>, </a:t>
            </a:r>
            <a:r>
              <a:rPr lang="en-ZA" sz="4000" b="1" dirty="0" err="1">
                <a:latin typeface="Cambria" panose="02040503050406030204" pitchFamily="18" charset="0"/>
              </a:rPr>
              <a:t>ituswe</a:t>
            </a:r>
            <a:r>
              <a:rPr lang="en-ZA" sz="4000" b="1" dirty="0">
                <a:latin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ZA" sz="4000" b="1" dirty="0" err="1">
                <a:latin typeface="Cambria" panose="02040503050406030204" pitchFamily="18" charset="0"/>
              </a:rPr>
              <a:t>Ngalokh</a:t>
            </a:r>
            <a:r>
              <a:rPr lang="en-ZA" sz="4000" b="1" dirty="0">
                <a:latin typeface="Cambria" panose="02040503050406030204" pitchFamily="18" charset="0"/>
              </a:rPr>
              <a:t>’ </a:t>
            </a:r>
            <a:r>
              <a:rPr lang="en-ZA" sz="4000" b="1" dirty="0" err="1">
                <a:latin typeface="Cambria" panose="02040503050406030204" pitchFamily="18" charset="0"/>
              </a:rPr>
              <a:t>esinakho</a:t>
            </a:r>
            <a:r>
              <a:rPr lang="en-ZA" sz="4000" b="1" dirty="0">
                <a:latin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4000" b="1" dirty="0" err="1">
                <a:latin typeface="Cambria" panose="02040503050406030204" pitchFamily="18" charset="0"/>
              </a:rPr>
              <a:t>Udumo</a:t>
            </a:r>
            <a:r>
              <a:rPr lang="en-ZA" sz="4000" b="1" dirty="0"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latin typeface="Cambria" panose="02040503050406030204" pitchFamily="18" charset="0"/>
              </a:rPr>
              <a:t>lwakhe</a:t>
            </a:r>
            <a:r>
              <a:rPr lang="en-ZA" sz="4000" b="1" dirty="0"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latin typeface="Cambria" panose="02040503050406030204" pitchFamily="18" charset="0"/>
              </a:rPr>
              <a:t>luvuswe</a:t>
            </a:r>
            <a:r>
              <a:rPr lang="en-ZA" sz="4000" b="1" dirty="0">
                <a:latin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ZA" sz="4000" b="1" dirty="0" err="1">
                <a:latin typeface="Cambria" panose="02040503050406030204" pitchFamily="18" charset="0"/>
              </a:rPr>
              <a:t>Nga</a:t>
            </a:r>
            <a:r>
              <a:rPr lang="en-ZA" sz="4000" b="1" dirty="0" err="1">
                <a:latin typeface="Lucida Calligraphy" panose="03010101010101010101" pitchFamily="66" charset="0"/>
              </a:rPr>
              <a:t>b</a:t>
            </a:r>
            <a:r>
              <a:rPr lang="en-ZA" sz="4000" b="1" dirty="0" err="1">
                <a:latin typeface="Cambria" panose="02040503050406030204" pitchFamily="18" charset="0"/>
              </a:rPr>
              <a:t>antu</a:t>
            </a:r>
            <a:r>
              <a:rPr lang="en-ZA" sz="4000" b="1" dirty="0"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latin typeface="Lucida Calligraphy" panose="03010101010101010101" pitchFamily="66" charset="0"/>
              </a:rPr>
              <a:t>b</a:t>
            </a:r>
            <a:r>
              <a:rPr lang="en-ZA" sz="4000" b="1" dirty="0" err="1">
                <a:latin typeface="Cambria" panose="02040503050406030204" pitchFamily="18" charset="0"/>
              </a:rPr>
              <a:t>omhla</a:t>
            </a:r>
            <a:r>
              <a:rPr lang="en-ZA" sz="4000" b="1" dirty="0" err="1">
                <a:latin typeface="Lucida Calligraphy" panose="03010101010101010101" pitchFamily="66" charset="0"/>
              </a:rPr>
              <a:t>b</a:t>
            </a:r>
            <a:r>
              <a:rPr lang="en-ZA" sz="4000" b="1" dirty="0" err="1">
                <a:latin typeface="Cambria" panose="02040503050406030204" pitchFamily="18" charset="0"/>
              </a:rPr>
              <a:t>a</a:t>
            </a:r>
            <a:r>
              <a:rPr lang="en-ZA" sz="4000" b="1" dirty="0">
                <a:latin typeface="Cambria" panose="02040503050406030204" pitchFamily="18" charset="0"/>
              </a:rPr>
              <a:t>.</a:t>
            </a:r>
          </a:p>
          <a:p>
            <a:pPr marL="0" indent="0" algn="ctr">
              <a:buNone/>
            </a:pPr>
            <a:br>
              <a:rPr lang="en-ZA" sz="4000" b="1" dirty="0">
                <a:latin typeface="Cambria" panose="02040503050406030204" pitchFamily="18" charset="0"/>
              </a:rPr>
            </a:br>
            <a:r>
              <a:rPr lang="en-ZA" sz="4000" b="1" dirty="0">
                <a:latin typeface="Cambria" panose="02040503050406030204" pitchFamily="18" charset="0"/>
              </a:rPr>
              <a:t>NITHI  ‘AMENI’! </a:t>
            </a:r>
          </a:p>
          <a:p>
            <a:pPr marL="0" indent="0" algn="ctr">
              <a:buNone/>
            </a:pPr>
            <a:r>
              <a:rPr lang="en-ZA" sz="4000" b="1" dirty="0" err="1">
                <a:latin typeface="Cambria" panose="02040503050406030204" pitchFamily="18" charset="0"/>
              </a:rPr>
              <a:t>Masi</a:t>
            </a:r>
            <a:r>
              <a:rPr lang="en-ZA" sz="4000" b="1" dirty="0" err="1">
                <a:latin typeface="Lucida Calligraphy" panose="03010101010101010101" pitchFamily="66" charset="0"/>
              </a:rPr>
              <a:t>b</a:t>
            </a:r>
            <a:r>
              <a:rPr lang="en-ZA" sz="4000" b="1" dirty="0" err="1">
                <a:latin typeface="Cambria" panose="02040503050406030204" pitchFamily="18" charset="0"/>
              </a:rPr>
              <a:t>a</a:t>
            </a:r>
            <a:r>
              <a:rPr lang="en-ZA" sz="4000" b="1" dirty="0" err="1">
                <a:latin typeface="Lucida Calligraphy" panose="03010101010101010101" pitchFamily="66" charset="0"/>
              </a:rPr>
              <a:t>b</a:t>
            </a:r>
            <a:r>
              <a:rPr lang="en-ZA" sz="4000" b="1" dirty="0" err="1">
                <a:latin typeface="Cambria" panose="02040503050406030204" pitchFamily="18" charset="0"/>
              </a:rPr>
              <a:t>aze</a:t>
            </a:r>
            <a:r>
              <a:rPr lang="en-ZA" sz="4000" b="1" dirty="0"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latin typeface="Cambria" panose="02040503050406030204" pitchFamily="18" charset="0"/>
              </a:rPr>
              <a:t>iNkosi</a:t>
            </a:r>
            <a:r>
              <a:rPr lang="en-ZA" sz="4000" b="1" dirty="0">
                <a:latin typeface="Cambria" panose="02040503050406030204" pitchFamily="18" charset="0"/>
              </a:rPr>
              <a:t>,</a:t>
            </a:r>
            <a:br>
              <a:rPr lang="en-ZA" sz="4000" b="1" dirty="0">
                <a:latin typeface="Cambria" panose="02040503050406030204" pitchFamily="18" charset="0"/>
              </a:rPr>
            </a:br>
            <a:r>
              <a:rPr lang="en-ZA" sz="4000" b="1" dirty="0" err="1">
                <a:latin typeface="Cambria" panose="02040503050406030204" pitchFamily="18" charset="0"/>
              </a:rPr>
              <a:t>Kuse</a:t>
            </a:r>
            <a:r>
              <a:rPr lang="en-ZA" sz="4000" b="1" dirty="0"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latin typeface="Cambria" panose="02040503050406030204" pitchFamily="18" charset="0"/>
              </a:rPr>
              <a:t>ku</a:t>
            </a:r>
            <a:r>
              <a:rPr lang="en-ZA" sz="4000" b="1" dirty="0" err="1">
                <a:latin typeface="Lucida Calligraphy" panose="03010101010101010101" pitchFamily="66" charset="0"/>
              </a:rPr>
              <a:t>b</a:t>
            </a:r>
            <a:r>
              <a:rPr lang="en-ZA" sz="4000" b="1" dirty="0" err="1">
                <a:latin typeface="Cambria" panose="02040503050406030204" pitchFamily="18" charset="0"/>
              </a:rPr>
              <a:t>e-naphakade</a:t>
            </a:r>
            <a:r>
              <a:rPr lang="en-ZA" sz="4000" b="1" dirty="0">
                <a:latin typeface="Cambria" panose="02040503050406030204" pitchFamily="18" charset="0"/>
              </a:rPr>
              <a:t>.</a:t>
            </a:r>
          </a:p>
          <a:p>
            <a:pPr marL="0" indent="0" algn="ctr">
              <a:buNone/>
            </a:pPr>
            <a:endParaRPr lang="en-ZA" sz="4000" b="1" dirty="0">
              <a:latin typeface="Cambria" panose="020405030504060302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699855" y="4867846"/>
            <a:ext cx="75533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b="1" dirty="0">
                <a:latin typeface="Cambria" panose="02040503050406030204" pitchFamily="18" charset="0"/>
              </a:rPr>
              <a:t>( X2 )</a:t>
            </a:r>
            <a:endParaRPr lang="en-ZA" dirty="0"/>
          </a:p>
        </p:txBody>
      </p:sp>
      <p:sp>
        <p:nvSpPr>
          <p:cNvPr id="7" name="Right Brace 6"/>
          <p:cNvSpPr/>
          <p:nvPr/>
        </p:nvSpPr>
        <p:spPr>
          <a:xfrm>
            <a:off x="7387744" y="4222385"/>
            <a:ext cx="312111" cy="1660255"/>
          </a:xfrm>
          <a:prstGeom prst="rightBrace">
            <a:avLst>
              <a:gd name="adj1" fmla="val 103735"/>
              <a:gd name="adj2" fmla="val 49663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 b="1" dirty="0"/>
          </a:p>
        </p:txBody>
      </p:sp>
      <p:sp>
        <p:nvSpPr>
          <p:cNvPr id="8" name="Diamond 7"/>
          <p:cNvSpPr/>
          <p:nvPr/>
        </p:nvSpPr>
        <p:spPr>
          <a:xfrm>
            <a:off x="3998976" y="457200"/>
            <a:ext cx="1106424" cy="457200"/>
          </a:xfrm>
          <a:prstGeom prst="diamond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6</a:t>
            </a:r>
          </a:p>
        </p:txBody>
      </p:sp>
      <p:sp>
        <p:nvSpPr>
          <p:cNvPr id="10" name="Action Button: End 4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EE5AD49D-AB05-41FC-BB9F-C7BE260A43AF}"/>
              </a:ext>
            </a:extLst>
          </p:cNvPr>
          <p:cNvSpPr/>
          <p:nvPr/>
        </p:nvSpPr>
        <p:spPr>
          <a:xfrm>
            <a:off x="4229540" y="6192579"/>
            <a:ext cx="647260" cy="95268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95348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ZA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hotocopy/>
                    </a14:imgEffect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761"/>
          <a:stretch/>
        </p:blipFill>
        <p:spPr bwMode="auto">
          <a:xfrm>
            <a:off x="-29144" y="216951"/>
            <a:ext cx="9173144" cy="6325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0" y="1600200"/>
            <a:ext cx="9144000" cy="3048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ZA" sz="1400" b="1" dirty="0">
                <a:solidFill>
                  <a:schemeClr val="tx1"/>
                </a:solidFill>
                <a:latin typeface="Cambria" panose="02040503050406030204" pitchFamily="18" charset="0"/>
              </a:rPr>
              <a:t>     Praise to       the    Lord!   O         </a:t>
            </a:r>
            <a:r>
              <a:rPr lang="en-ZA" sz="14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ver</a:t>
            </a:r>
            <a:r>
              <a:rPr lang="en-ZA" sz="1400" b="1" dirty="0">
                <a:solidFill>
                  <a:schemeClr val="tx1"/>
                </a:solidFill>
                <a:latin typeface="Cambria" panose="02040503050406030204" pitchFamily="18" charset="0"/>
              </a:rPr>
              <a:t>     all     things   He     </a:t>
            </a:r>
            <a:r>
              <a:rPr lang="en-ZA" sz="14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glo</a:t>
            </a:r>
            <a:r>
              <a:rPr lang="en-ZA" sz="1400" b="1" dirty="0">
                <a:solidFill>
                  <a:schemeClr val="tx1"/>
                </a:solidFill>
                <a:latin typeface="Cambria" panose="02040503050406030204" pitchFamily="18" charset="0"/>
              </a:rPr>
              <a:t>      </a:t>
            </a:r>
            <a:r>
              <a:rPr lang="en-ZA" sz="14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rious</a:t>
            </a:r>
            <a:r>
              <a:rPr lang="en-ZA" sz="1400" b="1" dirty="0">
                <a:solidFill>
                  <a:schemeClr val="tx1"/>
                </a:solidFill>
                <a:latin typeface="Cambria" panose="02040503050406030204" pitchFamily="18" charset="0"/>
              </a:rPr>
              <a:t>    </a:t>
            </a:r>
            <a:r>
              <a:rPr lang="en-ZA" sz="14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ly</a:t>
            </a:r>
            <a:r>
              <a:rPr lang="en-ZA" sz="1400" b="1" dirty="0">
                <a:solidFill>
                  <a:schemeClr val="tx1"/>
                </a:solidFill>
                <a:latin typeface="Cambria" panose="02040503050406030204" pitchFamily="18" charset="0"/>
              </a:rPr>
              <a:t>       rei       -            -       </a:t>
            </a:r>
            <a:r>
              <a:rPr lang="en-ZA" sz="14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gneth</a:t>
            </a:r>
            <a:r>
              <a:rPr lang="en-ZA" sz="1400" b="1" dirty="0">
                <a:solidFill>
                  <a:schemeClr val="tx1"/>
                </a:solidFill>
                <a:latin typeface="Cambria" panose="02040503050406030204" pitchFamily="18" charset="0"/>
              </a:rPr>
              <a:t>   -        -</a:t>
            </a:r>
            <a:endParaRPr lang="en-ZA" sz="1400" dirty="0">
              <a:solidFill>
                <a:schemeClr val="tx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3200400"/>
            <a:ext cx="9144000" cy="3048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ZA" sz="1400" b="1" dirty="0">
                <a:solidFill>
                  <a:schemeClr val="tx1"/>
                </a:solidFill>
                <a:latin typeface="Cambria" panose="02040503050406030204" pitchFamily="18" charset="0"/>
              </a:rPr>
              <a:t>       O       my     soul,    praise Him,  for      He       is       Thy    health and     </a:t>
            </a:r>
            <a:r>
              <a:rPr lang="en-ZA" sz="14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sal</a:t>
            </a:r>
            <a:r>
              <a:rPr lang="en-ZA" sz="1400" b="1" dirty="0">
                <a:solidFill>
                  <a:schemeClr val="tx1"/>
                </a:solidFill>
                <a:latin typeface="Cambria" panose="02040503050406030204" pitchFamily="18" charset="0"/>
              </a:rPr>
              <a:t>     </a:t>
            </a:r>
            <a:r>
              <a:rPr lang="en-ZA" sz="14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va</a:t>
            </a:r>
            <a:r>
              <a:rPr lang="en-ZA" sz="1400" b="1" dirty="0">
                <a:solidFill>
                  <a:schemeClr val="tx1"/>
                </a:solidFill>
                <a:latin typeface="Cambria" panose="02040503050406030204" pitchFamily="18" charset="0"/>
              </a:rPr>
              <a:t>      -               -     </a:t>
            </a:r>
            <a:r>
              <a:rPr lang="en-ZA" sz="14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tion</a:t>
            </a:r>
            <a:r>
              <a:rPr lang="en-ZA" sz="1400" b="1" dirty="0">
                <a:solidFill>
                  <a:schemeClr val="tx1"/>
                </a:solidFill>
                <a:latin typeface="Cambria" panose="02040503050406030204" pitchFamily="18" charset="0"/>
              </a:rPr>
              <a:t>     -           -</a:t>
            </a:r>
            <a:endParaRPr lang="en-ZA" sz="1400" dirty="0">
              <a:solidFill>
                <a:schemeClr val="tx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4890448"/>
            <a:ext cx="9144000" cy="304800"/>
          </a:xfrm>
          <a:prstGeom prst="rect">
            <a:avLst/>
          </a:prstGeom>
          <a:solidFill>
            <a:schemeClr val="bg1"/>
          </a:solidFill>
          <a:scene3d>
            <a:camera prst="orthographicFront">
              <a:rot lat="0" lon="0" rev="2154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ZA" sz="1400" b="1" dirty="0">
                <a:solidFill>
                  <a:schemeClr val="tx1"/>
                </a:solidFill>
                <a:latin typeface="Cambria" panose="02040503050406030204" pitchFamily="18" charset="0"/>
              </a:rPr>
              <a:t>    ALL        YE         WHO  HEAR      -          -           Now     to         His        tem     </a:t>
            </a:r>
            <a:r>
              <a:rPr lang="en-ZA" sz="14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ple</a:t>
            </a:r>
            <a:r>
              <a:rPr lang="en-ZA" sz="1400" b="1" dirty="0">
                <a:solidFill>
                  <a:schemeClr val="tx1"/>
                </a:solidFill>
                <a:latin typeface="Cambria" panose="02040503050406030204" pitchFamily="18" charset="0"/>
              </a:rPr>
              <a:t>         draw     near       -              -</a:t>
            </a:r>
            <a:endParaRPr lang="en-ZA" sz="1400" dirty="0">
              <a:solidFill>
                <a:schemeClr val="tx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6477000"/>
            <a:ext cx="9144000" cy="304800"/>
          </a:xfrm>
          <a:prstGeom prst="rect">
            <a:avLst/>
          </a:prstGeom>
          <a:solidFill>
            <a:schemeClr val="bg1"/>
          </a:solidFill>
          <a:scene3d>
            <a:camera prst="orthographicFront">
              <a:rot lat="0" lon="0" rev="2154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ZA" sz="1400" b="1" dirty="0">
                <a:solidFill>
                  <a:schemeClr val="tx1"/>
                </a:solidFill>
                <a:latin typeface="Cambria" panose="02040503050406030204" pitchFamily="18" charset="0"/>
              </a:rPr>
              <a:t>Praise       Him            in             glad         a              do             </a:t>
            </a:r>
            <a:r>
              <a:rPr lang="en-ZA" sz="14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ra</a:t>
            </a:r>
            <a:r>
              <a:rPr lang="en-ZA" sz="1400" b="1" dirty="0">
                <a:solidFill>
                  <a:schemeClr val="tx1"/>
                </a:solidFill>
                <a:latin typeface="Cambria" panose="02040503050406030204" pitchFamily="18" charset="0"/>
              </a:rPr>
              <a:t>             -                  -              </a:t>
            </a:r>
            <a:r>
              <a:rPr lang="en-ZA" sz="14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tion</a:t>
            </a:r>
            <a:r>
              <a:rPr lang="en-ZA" sz="1400" b="1" dirty="0">
                <a:solidFill>
                  <a:schemeClr val="tx1"/>
                </a:solidFill>
                <a:latin typeface="Cambria" panose="02040503050406030204" pitchFamily="18" charset="0"/>
              </a:rPr>
              <a:t>             -                 -</a:t>
            </a:r>
            <a:endParaRPr lang="en-ZA" sz="1400" dirty="0">
              <a:solidFill>
                <a:schemeClr val="tx1"/>
              </a:solidFill>
            </a:endParaRPr>
          </a:p>
        </p:txBody>
      </p:sp>
      <p:sp>
        <p:nvSpPr>
          <p:cNvPr id="3" name="Right Brace 2">
            <a:extLst>
              <a:ext uri="{FF2B5EF4-FFF2-40B4-BE49-F238E27FC236}">
                <a16:creationId xmlns:a16="http://schemas.microsoft.com/office/drawing/2014/main" id="{99345EE0-2727-4871-9BA9-1F1E91E615CE}"/>
              </a:ext>
            </a:extLst>
          </p:cNvPr>
          <p:cNvSpPr/>
          <p:nvPr/>
        </p:nvSpPr>
        <p:spPr>
          <a:xfrm>
            <a:off x="8458200" y="3515712"/>
            <a:ext cx="381000" cy="3007056"/>
          </a:xfrm>
          <a:prstGeom prst="rightBrace">
            <a:avLst>
              <a:gd name="adj1" fmla="val 69284"/>
              <a:gd name="adj2" fmla="val 52683"/>
            </a:avLst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FD56FA3-5968-480C-873E-38A10C2AB2CE}"/>
              </a:ext>
            </a:extLst>
          </p:cNvPr>
          <p:cNvSpPr/>
          <p:nvPr/>
        </p:nvSpPr>
        <p:spPr>
          <a:xfrm>
            <a:off x="8685577" y="4867835"/>
            <a:ext cx="62549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dirty="0">
                <a:solidFill>
                  <a:srgbClr val="FFC00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X2 </a:t>
            </a:r>
            <a:endParaRPr lang="en-ZA" sz="2400" dirty="0">
              <a:solidFill>
                <a:srgbClr val="FFC000"/>
              </a:solidFill>
              <a:effectLst>
                <a:glow rad="101600">
                  <a:schemeClr val="bg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1598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4" ma:contentTypeDescription="Create a new document." ma:contentTypeScope="" ma:versionID="84c1224abd55d41ac6c4b9d5eee71f40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8e681ccb41e84a6016f6e31346663b48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Props1.xml><?xml version="1.0" encoding="utf-8"?>
<ds:datastoreItem xmlns:ds="http://schemas.openxmlformats.org/officeDocument/2006/customXml" ds:itemID="{3F442E51-4606-422A-922E-F01719D1100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FEC44F7-4B55-4194-9F98-98668C8904C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C41CA61-189E-4E70-B7F0-C8DBDBF82F40}">
  <ds:schemaRefs>
    <ds:schemaRef ds:uri="http://schemas.microsoft.com/office/2006/documentManagement/types"/>
    <ds:schemaRef ds:uri="http://purl.org/dc/elements/1.1/"/>
    <ds:schemaRef ds:uri="e1b72f72-a6ce-48fe-a382-9236e8dc1f6b"/>
    <ds:schemaRef ds:uri="http://schemas.microsoft.com/office/infopath/2007/PartnerControls"/>
    <ds:schemaRef ds:uri="http://schemas.openxmlformats.org/package/2006/metadata/core-properties"/>
    <ds:schemaRef ds:uri="b3fec16b-ebc2-4fa6-9dd6-49e1f08d656d"/>
    <ds:schemaRef ds:uri="http://purl.org/dc/terms/"/>
    <ds:schemaRef ds:uri="http://schemas.microsoft.com/office/2006/metadata/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1364</TotalTime>
  <Words>361</Words>
  <Application>Microsoft Office PowerPoint</Application>
  <PresentationFormat>On-screen Show (4:3)</PresentationFormat>
  <Paragraphs>55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Aptos</vt:lpstr>
      <vt:lpstr>Aptos Display</vt:lpstr>
      <vt:lpstr>Arial</vt:lpstr>
      <vt:lpstr>Cambria</vt:lpstr>
      <vt:lpstr>Edwardian Script ITC</vt:lpstr>
      <vt:lpstr>Lucida Calligraphy</vt:lpstr>
      <vt:lpstr>Office Theme</vt:lpstr>
      <vt:lpstr>Praise to the Lord, the Almighty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Praise to the Lord, the Almighty</dc:title>
  <dc:creator>Ukelo Alimange</dc:creator>
  <cp:lastModifiedBy>LUBO</cp:lastModifiedBy>
  <cp:revision>78</cp:revision>
  <dcterms:created xsi:type="dcterms:W3CDTF">2006-08-16T00:00:00Z</dcterms:created>
  <dcterms:modified xsi:type="dcterms:W3CDTF">2024-11-16T00:11:21Z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