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2" r:id="rId7"/>
    <p:sldId id="273" r:id="rId8"/>
    <p:sldId id="277" r:id="rId9"/>
    <p:sldId id="269" r:id="rId10"/>
    <p:sldId id="278" r:id="rId11"/>
    <p:sldId id="274" r:id="rId12"/>
    <p:sldId id="279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95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4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9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2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4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800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Praise ye </a:t>
            </a:r>
            <a:r>
              <a:rPr lang="en-ZA" b="1">
                <a:solidFill>
                  <a:srgbClr val="FFFF00"/>
                </a:solidFill>
                <a:latin typeface="Cambria" panose="02040503050406030204" pitchFamily="18" charset="0"/>
              </a:rPr>
              <a:t>the Lord;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Only trust Him 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810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5552123" y="3929633"/>
            <a:ext cx="10877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43791" y="2756458"/>
            <a:ext cx="1151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[ +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59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Praise ye the Lord,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For it is good to sing unto our God;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‘Tis right and pleasant for His saints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To tell His praise abroad.</a:t>
            </a:r>
          </a:p>
        </p:txBody>
      </p:sp>
      <p:sp>
        <p:nvSpPr>
          <p:cNvPr id="4" name="Diamond 3"/>
          <p:cNvSpPr/>
          <p:nvPr/>
        </p:nvSpPr>
        <p:spPr>
          <a:xfrm>
            <a:off x="5359675" y="596092"/>
            <a:ext cx="1472650" cy="62005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35761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Him, only trust Him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 now</a:t>
            </a:r>
          </a:p>
          <a:p>
            <a:pPr marL="0" indent="0" algn="ctr">
              <a:buNone/>
            </a:pP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you, He will save you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 now</a:t>
            </a:r>
            <a:endParaRPr lang="en-US" sz="5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5205046" y="491901"/>
            <a:ext cx="1781907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97732" y="608143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82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The Lord our God builds up His Church,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He seeks her wandering sons;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He binds their wounds and gently heals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The broken hearted ones.</a:t>
            </a: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41228"/>
            <a:ext cx="1472650" cy="592627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0775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0D2B4-595F-8C31-74C9-CA8935B48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D65D4-F11E-E1C0-157A-30F536ACD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Him, only trust Him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 now</a:t>
            </a:r>
          </a:p>
          <a:p>
            <a:pPr marL="0" indent="0" algn="ctr">
              <a:buNone/>
            </a:pP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you, He will save you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 now</a:t>
            </a:r>
            <a:endParaRPr lang="en-US" sz="5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678C0BC1-59A0-B8C8-75C3-A72AB9A55433}"/>
              </a:ext>
            </a:extLst>
          </p:cNvPr>
          <p:cNvSpPr/>
          <p:nvPr/>
        </p:nvSpPr>
        <p:spPr>
          <a:xfrm>
            <a:off x="5205046" y="491901"/>
            <a:ext cx="1781907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6BEECED-F806-955C-9DC9-5437941670A8}"/>
              </a:ext>
            </a:extLst>
          </p:cNvPr>
          <p:cNvSpPr/>
          <p:nvPr/>
        </p:nvSpPr>
        <p:spPr>
          <a:xfrm>
            <a:off x="5397732" y="608143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13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Our Lord is great,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He calls by name and counts the stars of night;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His wisdom is unsearchable,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And wondrous is His might.</a:t>
            </a:r>
          </a:p>
        </p:txBody>
      </p:sp>
      <p:sp>
        <p:nvSpPr>
          <p:cNvPr id="4" name="Diamond 3"/>
          <p:cNvSpPr/>
          <p:nvPr/>
        </p:nvSpPr>
        <p:spPr>
          <a:xfrm>
            <a:off x="5359675" y="577804"/>
            <a:ext cx="1472650" cy="57433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86172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6ADDE-B174-BB7E-3820-9A54A91DF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61AB3-6696-F372-C614-2899264BB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Him, only trust Him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 now</a:t>
            </a:r>
          </a:p>
          <a:p>
            <a:pPr marL="0" indent="0" algn="ctr">
              <a:buNone/>
            </a:pP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you, He will save you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 now</a:t>
            </a:r>
            <a:endParaRPr lang="en-US" sz="5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CED4549-0DA9-0C1B-428E-716227F82D6E}"/>
              </a:ext>
            </a:extLst>
          </p:cNvPr>
          <p:cNvSpPr/>
          <p:nvPr/>
        </p:nvSpPr>
        <p:spPr>
          <a:xfrm>
            <a:off x="5205046" y="491901"/>
            <a:ext cx="1781907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9FA4BE-FBFC-26AD-7EEE-975D64A1F147}"/>
              </a:ext>
            </a:extLst>
          </p:cNvPr>
          <p:cNvSpPr/>
          <p:nvPr/>
        </p:nvSpPr>
        <p:spPr>
          <a:xfrm>
            <a:off x="5397732" y="608143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69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The Lord upholds the poor and meek;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He brings the wicked low.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Sing praise to Him and give Him thanks,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And all His goodness show.</a:t>
            </a:r>
          </a:p>
        </p:txBody>
      </p:sp>
      <p:sp>
        <p:nvSpPr>
          <p:cNvPr id="4" name="Diamond 3"/>
          <p:cNvSpPr/>
          <p:nvPr/>
        </p:nvSpPr>
        <p:spPr>
          <a:xfrm>
            <a:off x="5359675" y="550372"/>
            <a:ext cx="1472650" cy="62005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20982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54F53-4A18-EA4E-9958-0F7766666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9FD3A-56E0-8C10-C3DE-D328FE215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Him, only trust Him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 now</a:t>
            </a:r>
          </a:p>
          <a:p>
            <a:pPr marL="0" indent="0" algn="ctr">
              <a:buNone/>
            </a:pP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you, He will save you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 now</a:t>
            </a:r>
            <a:endParaRPr lang="en-US" sz="5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90105F7-0C31-8FAB-FC9C-25DF133A0111}"/>
              </a:ext>
            </a:extLst>
          </p:cNvPr>
          <p:cNvSpPr/>
          <p:nvPr/>
        </p:nvSpPr>
        <p:spPr>
          <a:xfrm>
            <a:off x="5205046" y="448028"/>
            <a:ext cx="1781907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2829AD9-983C-D366-E374-F06493BFE8C1}"/>
              </a:ext>
            </a:extLst>
          </p:cNvPr>
          <p:cNvSpPr/>
          <p:nvPr/>
        </p:nvSpPr>
        <p:spPr>
          <a:xfrm>
            <a:off x="5397732" y="564270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Chorus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6F367A2-8135-CD50-33C5-5256B841B762}"/>
              </a:ext>
            </a:extLst>
          </p:cNvPr>
          <p:cNvSpPr/>
          <p:nvPr/>
        </p:nvSpPr>
        <p:spPr>
          <a:xfrm>
            <a:off x="5773293" y="5569485"/>
            <a:ext cx="645414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8662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409" b="-358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4244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A15BC12-A3DA-4D57-9859-E41939B82F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CAC5BBB-D70D-4839-804D-69CCBADCA2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22221D-AFE1-489E-B6B7-62DF41D74327}">
  <ds:schemaRefs>
    <ds:schemaRef ds:uri="e1b72f72-a6ce-48fe-a382-9236e8dc1f6b"/>
    <ds:schemaRef ds:uri="http://purl.org/dc/elements/1.1/"/>
    <ds:schemaRef ds:uri="b3fec16b-ebc2-4fa6-9dd6-49e1f08d656d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1531</TotalTime>
  <Words>258</Words>
  <Application>Microsoft Office PowerPoint</Application>
  <PresentationFormat>Widescreen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 Praise ye the Lord; Only trust Him   810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LUBO</cp:lastModifiedBy>
  <cp:revision>26</cp:revision>
  <dcterms:created xsi:type="dcterms:W3CDTF">2019-12-06T07:12:47Z</dcterms:created>
  <dcterms:modified xsi:type="dcterms:W3CDTF">2024-12-06T12:29:48Z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