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5" r:id="rId6"/>
    <p:sldId id="261" r:id="rId7"/>
    <p:sldId id="268" r:id="rId8"/>
    <p:sldId id="263" r:id="rId9"/>
    <p:sldId id="270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10/29/2014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057400"/>
            <a:ext cx="7772400" cy="1975104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PRECIOUS BLOOD </a:t>
            </a:r>
            <a:br>
              <a:rPr lang="en-ZA" dirty="0" smtClean="0">
                <a:solidFill>
                  <a:srgbClr val="FF0000"/>
                </a:solidFill>
              </a:rPr>
            </a:br>
            <a:r>
              <a:rPr lang="en-ZA" dirty="0" smtClean="0">
                <a:solidFill>
                  <a:srgbClr val="FF0000"/>
                </a:solidFill>
              </a:rPr>
              <a:t>532</a:t>
            </a:r>
            <a:endParaRPr lang="en-ZA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1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dirty="0" smtClean="0"/>
              <a:t>Precious, precious blood of Jesus,</a:t>
            </a:r>
          </a:p>
          <a:p>
            <a:pPr algn="ctr">
              <a:buNone/>
            </a:pPr>
            <a:r>
              <a:rPr lang="en-ZA" sz="4000" dirty="0" smtClean="0"/>
              <a:t>Shed on Calvary;</a:t>
            </a:r>
          </a:p>
          <a:p>
            <a:pPr algn="ctr">
              <a:buNone/>
            </a:pPr>
            <a:r>
              <a:rPr lang="en-ZA" sz="4000" dirty="0" smtClean="0"/>
              <a:t>Shed for rebels, shed for sinners,</a:t>
            </a:r>
          </a:p>
          <a:p>
            <a:pPr algn="ctr">
              <a:buNone/>
            </a:pPr>
            <a:r>
              <a:rPr lang="en-ZA" sz="4000" dirty="0" smtClean="0"/>
              <a:t>Shed for you.</a:t>
            </a:r>
            <a:endParaRPr lang="en-ZA" sz="40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7772400" cy="9144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Chorus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Precious, precious blood of Jesus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Ever flowing free;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Oh believe it; </a:t>
            </a:r>
            <a:r>
              <a:rPr lang="en-ZA" sz="4000" dirty="0">
                <a:solidFill>
                  <a:srgbClr val="00B0F0"/>
                </a:solidFill>
              </a:rPr>
              <a:t>O</a:t>
            </a:r>
            <a:r>
              <a:rPr lang="en-ZA" sz="4000" dirty="0" smtClean="0">
                <a:solidFill>
                  <a:srgbClr val="00B0F0"/>
                </a:solidFill>
              </a:rPr>
              <a:t>h, receive it,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It is for you.</a:t>
            </a:r>
            <a:endParaRPr lang="en-ZA" sz="4000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772400" cy="9144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2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dirty="0" smtClean="0"/>
              <a:t>Precious, precious blood of Jesus,</a:t>
            </a:r>
          </a:p>
          <a:p>
            <a:pPr algn="ctr">
              <a:buNone/>
            </a:pPr>
            <a:r>
              <a:rPr lang="en-ZA" sz="4000" dirty="0" smtClean="0"/>
              <a:t>Let it make you whole;</a:t>
            </a:r>
          </a:p>
          <a:p>
            <a:pPr algn="ctr">
              <a:buNone/>
            </a:pPr>
            <a:r>
              <a:rPr lang="en-ZA" sz="4000" dirty="0" smtClean="0"/>
              <a:t>Let it flow in mighty cleansing,</a:t>
            </a:r>
          </a:p>
          <a:p>
            <a:pPr algn="ctr">
              <a:buNone/>
            </a:pPr>
            <a:r>
              <a:rPr lang="en-ZA" sz="4000" dirty="0" smtClean="0"/>
              <a:t>Over your soul.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7772400" cy="9144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Chorus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Precious, precious blood of Jesus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Ever flowing free;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Oh believe it; </a:t>
            </a:r>
            <a:r>
              <a:rPr lang="en-ZA" sz="4000" dirty="0">
                <a:solidFill>
                  <a:srgbClr val="00B0F0"/>
                </a:solidFill>
              </a:rPr>
              <a:t>O</a:t>
            </a:r>
            <a:r>
              <a:rPr lang="en-ZA" sz="4000" dirty="0" smtClean="0">
                <a:solidFill>
                  <a:srgbClr val="00B0F0"/>
                </a:solidFill>
              </a:rPr>
              <a:t>h, receive it,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It is for you.</a:t>
            </a:r>
            <a:endParaRPr lang="en-ZA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8901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772400" cy="9144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3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dirty="0" smtClean="0"/>
              <a:t>Precious blood that </a:t>
            </a:r>
            <a:r>
              <a:rPr lang="en-ZA" sz="4000" smtClean="0"/>
              <a:t>has </a:t>
            </a:r>
            <a:r>
              <a:rPr lang="en-ZA" sz="4000" smtClean="0"/>
              <a:t>redeemed us</a:t>
            </a:r>
            <a:r>
              <a:rPr lang="en-ZA" sz="4000" dirty="0" smtClean="0"/>
              <a:t>!</a:t>
            </a:r>
          </a:p>
          <a:p>
            <a:pPr algn="ctr">
              <a:buNone/>
            </a:pPr>
            <a:r>
              <a:rPr lang="en-ZA" sz="4000" dirty="0" smtClean="0"/>
              <a:t>All the price is paid;</a:t>
            </a:r>
          </a:p>
          <a:p>
            <a:pPr algn="ctr">
              <a:buNone/>
            </a:pPr>
            <a:r>
              <a:rPr lang="en-ZA" sz="4000" dirty="0" smtClean="0"/>
              <a:t>Perfect pardon now is offered,</a:t>
            </a:r>
          </a:p>
          <a:p>
            <a:pPr algn="ctr">
              <a:buNone/>
            </a:pPr>
            <a:r>
              <a:rPr lang="en-ZA" sz="4000" dirty="0" smtClean="0"/>
              <a:t>Peace is made.</a:t>
            </a:r>
          </a:p>
          <a:p>
            <a:pPr algn="ctr"/>
            <a:endParaRPr lang="en-ZA" sz="40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7772400" cy="9144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Chorus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Precious, precious blood of Jesus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Ever flowing free;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Oh believe it; </a:t>
            </a:r>
            <a:r>
              <a:rPr lang="en-ZA" sz="4000" dirty="0">
                <a:solidFill>
                  <a:srgbClr val="00B0F0"/>
                </a:solidFill>
              </a:rPr>
              <a:t>O</a:t>
            </a:r>
            <a:r>
              <a:rPr lang="en-ZA" sz="4000" dirty="0" smtClean="0">
                <a:solidFill>
                  <a:srgbClr val="00B0F0"/>
                </a:solidFill>
              </a:rPr>
              <a:t>h, receive it,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It is for you.</a:t>
            </a:r>
            <a:endParaRPr lang="en-ZA" sz="4000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878901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685800"/>
            <a:ext cx="7772400" cy="9144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4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dirty="0" smtClean="0"/>
              <a:t>Precious blood, by this we conquer</a:t>
            </a:r>
          </a:p>
          <a:p>
            <a:pPr algn="ctr">
              <a:buNone/>
            </a:pPr>
            <a:r>
              <a:rPr lang="en-ZA" sz="4000" dirty="0" smtClean="0"/>
              <a:t>In the fiercest fight,</a:t>
            </a:r>
          </a:p>
          <a:p>
            <a:pPr algn="ctr">
              <a:buNone/>
            </a:pPr>
            <a:r>
              <a:rPr lang="en-ZA" sz="4000" dirty="0" smtClean="0"/>
              <a:t>Sin and Satan overcoming</a:t>
            </a:r>
          </a:p>
          <a:p>
            <a:pPr algn="ctr">
              <a:buNone/>
            </a:pPr>
            <a:r>
              <a:rPr lang="en-ZA" sz="4000" dirty="0" smtClean="0"/>
              <a:t>By its might.</a:t>
            </a:r>
            <a:endParaRPr lang="en-ZA" sz="4000" dirty="0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762000"/>
            <a:ext cx="7772400" cy="914400"/>
          </a:xfrm>
        </p:spPr>
        <p:txBody>
          <a:bodyPr/>
          <a:lstStyle/>
          <a:p>
            <a:pPr algn="ctr"/>
            <a:r>
              <a:rPr lang="en-ZA" dirty="0" smtClean="0">
                <a:solidFill>
                  <a:srgbClr val="FF0000"/>
                </a:solidFill>
              </a:rPr>
              <a:t>Chorus</a:t>
            </a:r>
            <a:endParaRPr lang="en-ZA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Precious, precious blood of Jesus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Ever flowing free;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Oh believe it; </a:t>
            </a:r>
            <a:r>
              <a:rPr lang="en-ZA" sz="4000" dirty="0">
                <a:solidFill>
                  <a:srgbClr val="00B0F0"/>
                </a:solidFill>
              </a:rPr>
              <a:t>O</a:t>
            </a:r>
            <a:r>
              <a:rPr lang="en-ZA" sz="4000" dirty="0" smtClean="0">
                <a:solidFill>
                  <a:srgbClr val="00B0F0"/>
                </a:solidFill>
              </a:rPr>
              <a:t>h, receive it,</a:t>
            </a:r>
          </a:p>
          <a:p>
            <a:pPr algn="ctr">
              <a:buNone/>
            </a:pPr>
            <a:r>
              <a:rPr lang="en-ZA" sz="4000" dirty="0" smtClean="0">
                <a:solidFill>
                  <a:srgbClr val="00B0F0"/>
                </a:solidFill>
              </a:rPr>
              <a:t>It is for you.</a:t>
            </a:r>
            <a:endParaRPr lang="en-ZA" sz="4000" dirty="0">
              <a:solidFill>
                <a:srgbClr val="00B0F0"/>
              </a:solidFill>
            </a:endParaRPr>
          </a:p>
        </p:txBody>
      </p:sp>
      <p:sp>
        <p:nvSpPr>
          <p:cNvPr id="4" name="Action Button: End 3">
            <a:hlinkClick r:id="" action="ppaction://hlinkshowjump?jump=lastslide" highlightClick="1"/>
          </p:cNvPr>
          <p:cNvSpPr/>
          <p:nvPr/>
        </p:nvSpPr>
        <p:spPr>
          <a:xfrm flipV="1">
            <a:off x="4419600" y="5181600"/>
            <a:ext cx="609600" cy="304800"/>
          </a:xfrm>
          <a:prstGeom prst="actionButtonEnd">
            <a:avLst/>
          </a:prstGeom>
          <a:solidFill>
            <a:srgbClr val="FF0000"/>
          </a:solidFill>
          <a:ln w="19050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="" xmlns:p14="http://schemas.microsoft.com/office/powerpoint/2010/main" val="87890155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>
        <p14:window dir="vert"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60</TotalTime>
  <Words>196</Words>
  <Application>Microsoft Office PowerPoint</Application>
  <PresentationFormat>On-screen Show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Metro</vt:lpstr>
      <vt:lpstr>PRECIOUS BLOOD  532</vt:lpstr>
      <vt:lpstr>1</vt:lpstr>
      <vt:lpstr>Chorus</vt:lpstr>
      <vt:lpstr>2</vt:lpstr>
      <vt:lpstr>Chorus</vt:lpstr>
      <vt:lpstr>3</vt:lpstr>
      <vt:lpstr>Chorus</vt:lpstr>
      <vt:lpstr>4</vt:lpstr>
      <vt:lpstr>Chorus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tharcisse</dc:creator>
  <cp:lastModifiedBy>Durban Christian Tab</cp:lastModifiedBy>
  <cp:revision>19</cp:revision>
  <dcterms:created xsi:type="dcterms:W3CDTF">2006-08-16T00:00:00Z</dcterms:created>
  <dcterms:modified xsi:type="dcterms:W3CDTF">2014-10-29T15:37:57Z</dcterms:modified>
</cp:coreProperties>
</file>