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64" r:id="rId6"/>
    <p:sldId id="259" r:id="rId7"/>
    <p:sldId id="265" r:id="rId8"/>
    <p:sldId id="260" r:id="rId9"/>
    <p:sldId id="263" r:id="rId10"/>
    <p:sldId id="266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7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4096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811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3438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4189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46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03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1954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146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1867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3566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340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FD8A8-F583-482D-A134-C949C83446F6}" type="datetimeFigureOut">
              <a:rPr lang="en-ZA" smtClean="0"/>
              <a:t>2024/11/02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5623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61A26-1808-471F-8D94-82441CECA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957943"/>
            <a:ext cx="7772400" cy="2552020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Precious Promise 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God Has Given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[+ solfa]</a:t>
            </a:r>
            <a:b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805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12BB939E-674A-4E24-A8AB-C6643F3197AA}"/>
              </a:ext>
            </a:extLst>
          </p:cNvPr>
          <p:cNvSpPr/>
          <p:nvPr/>
        </p:nvSpPr>
        <p:spPr>
          <a:xfrm>
            <a:off x="3984209" y="3744153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9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3331"/>
            <a:ext cx="9143999" cy="435133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Precious promise God has given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 the weary passer-by,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On the way from earth to Heaven,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“I will guide thee with Mine Eye.”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63068470-C469-48E8-BA7A-4C7762D59AAF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9007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30537"/>
            <a:ext cx="9144000" cy="4183289"/>
          </a:xfrm>
        </p:spPr>
        <p:txBody>
          <a:bodyPr>
            <a:noAutofit/>
          </a:bodyPr>
          <a:lstStyle/>
          <a:p>
            <a:pPr marL="342900" lvl="1" indent="0" algn="ctr">
              <a:lnSpc>
                <a:spcPct val="15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thee, I will guide thee,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 with Mine eye;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On the way from earth to Hea</a:t>
            </a:r>
            <a:r>
              <a:rPr lang="en-ZA" sz="44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ven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 with Mine Eye.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A8AB0726-809B-4925-82FD-9C3779494975}"/>
              </a:ext>
            </a:extLst>
          </p:cNvPr>
          <p:cNvSpPr/>
          <p:nvPr/>
        </p:nvSpPr>
        <p:spPr>
          <a:xfrm>
            <a:off x="3682605" y="684294"/>
            <a:ext cx="1778789" cy="566777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562C4F-5457-4410-B464-99B89E2CE1AE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76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30539"/>
            <a:ext cx="9144000" cy="435133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When temptations almost win thee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 thy trusted watchers fly,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Let this promise ring within thee,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“I will guide thee with Mine Eye.”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AE022852-5A90-4C5A-8520-F1726A16D63D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796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30537"/>
            <a:ext cx="9144000" cy="4183289"/>
          </a:xfrm>
        </p:spPr>
        <p:txBody>
          <a:bodyPr>
            <a:noAutofit/>
          </a:bodyPr>
          <a:lstStyle/>
          <a:p>
            <a:pPr marL="342900" lvl="1" indent="0" algn="ctr">
              <a:lnSpc>
                <a:spcPct val="15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thee, I will guide thee,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 with Mine eye;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On the way from earth to Hea</a:t>
            </a:r>
            <a:r>
              <a:rPr lang="en-ZA" sz="4400" b="1" i="1" u="sng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ven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 with Mine Eye.</a:t>
            </a: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A8AB0726-809B-4925-82FD-9C3779494975}"/>
              </a:ext>
            </a:extLst>
          </p:cNvPr>
          <p:cNvSpPr/>
          <p:nvPr/>
        </p:nvSpPr>
        <p:spPr>
          <a:xfrm>
            <a:off x="3682605" y="684294"/>
            <a:ext cx="1778789" cy="566777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562C4F-5457-4410-B464-99B89E2CE1AE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4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30538"/>
            <a:ext cx="9144000" cy="5179054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When thy secret hopes have perished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 the grave of years gone by,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Let this promise still be cherished,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“I will guide thee with Mine Eye.”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02182409-6A54-4D75-BED6-4D6A2B3D4A5B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54464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30537"/>
            <a:ext cx="9144000" cy="4183289"/>
          </a:xfrm>
        </p:spPr>
        <p:txBody>
          <a:bodyPr>
            <a:noAutofit/>
          </a:bodyPr>
          <a:lstStyle/>
          <a:p>
            <a:pPr marL="342900" lvl="1" indent="0" algn="ctr">
              <a:lnSpc>
                <a:spcPct val="15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thee, I will guide thee,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 with Mine eye;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On the way from earth to Hea</a:t>
            </a:r>
            <a:r>
              <a:rPr lang="en-ZA" sz="44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ven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 with Mine eye.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A8AB0726-809B-4925-82FD-9C3779494975}"/>
              </a:ext>
            </a:extLst>
          </p:cNvPr>
          <p:cNvSpPr/>
          <p:nvPr/>
        </p:nvSpPr>
        <p:spPr>
          <a:xfrm>
            <a:off x="3682605" y="684294"/>
            <a:ext cx="1778789" cy="566777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562C4F-5457-4410-B464-99B89E2CE1AE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01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6017"/>
            <a:ext cx="9144000" cy="4351338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When the shades of life are falling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 the hour has come to die,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Hear thy trusty Pilot calling,</a:t>
            </a:r>
            <a:b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“I will guide thee with Mine Eye.”</a:t>
            </a:r>
          </a:p>
          <a:p>
            <a:pPr algn="ctr">
              <a:lnSpc>
                <a:spcPct val="150000"/>
              </a:lnSpc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0888721F-6AB2-4C0D-9BEE-42E89342C232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55588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30537"/>
            <a:ext cx="9144000" cy="4183289"/>
          </a:xfrm>
        </p:spPr>
        <p:txBody>
          <a:bodyPr>
            <a:noAutofit/>
          </a:bodyPr>
          <a:lstStyle/>
          <a:p>
            <a:pPr marL="342900" lvl="1" indent="0" algn="ctr">
              <a:lnSpc>
                <a:spcPct val="15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thee, I will guide thee,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 with Mine eye;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On the way from earth to Hea</a:t>
            </a:r>
            <a:r>
              <a:rPr lang="en-ZA" sz="4400" b="1" i="1" u="sng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ven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</a:p>
          <a:p>
            <a:pPr marL="342900" lvl="1" indent="0" algn="ctr">
              <a:lnSpc>
                <a:spcPct val="15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 will guide thee with Mine Eye.</a:t>
            </a: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A8AB0726-809B-4925-82FD-9C3779494975}"/>
              </a:ext>
            </a:extLst>
          </p:cNvPr>
          <p:cNvSpPr/>
          <p:nvPr/>
        </p:nvSpPr>
        <p:spPr>
          <a:xfrm>
            <a:off x="3682605" y="684294"/>
            <a:ext cx="1778789" cy="566777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562C4F-5457-4410-B464-99B89E2CE1AE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689C7D5-E6A4-41DC-A113-4BAD7D16BE88}"/>
              </a:ext>
            </a:extLst>
          </p:cNvPr>
          <p:cNvSpPr/>
          <p:nvPr/>
        </p:nvSpPr>
        <p:spPr>
          <a:xfrm>
            <a:off x="4307153" y="5457537"/>
            <a:ext cx="710739" cy="17336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298557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E27CB-76D6-44F7-B5FA-EE7796C79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E38B868-BC2A-4769-B393-C4539E0D5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0074"/>
          <a:stretch/>
        </p:blipFill>
        <p:spPr>
          <a:xfrm>
            <a:off x="0" y="25488"/>
            <a:ext cx="9144000" cy="6832512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30148A1-2A11-48DF-9F6D-96377F04C1C0}"/>
              </a:ext>
            </a:extLst>
          </p:cNvPr>
          <p:cNvSpPr/>
          <p:nvPr/>
        </p:nvSpPr>
        <p:spPr>
          <a:xfrm>
            <a:off x="0" y="-3540"/>
            <a:ext cx="2148114" cy="28241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Precious Promise</a:t>
            </a:r>
          </a:p>
        </p:txBody>
      </p:sp>
    </p:spTree>
    <p:extLst>
      <p:ext uri="{BB962C8B-B14F-4D97-AF65-F5344CB8AC3E}">
        <p14:creationId xmlns:p14="http://schemas.microsoft.com/office/powerpoint/2010/main" val="354510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05540-4991-F7D1-90FF-00A81B79C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854BA0A-DBF1-95E8-6CD6-AFF3A4397A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50928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296</Words>
  <Application>Microsoft Office PowerPoint</Application>
  <PresentationFormat>On-screen Show (4:3)</PresentationFormat>
  <Paragraphs>20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Precious Promise  God Has Given [+ solfa] 805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Precious Promise  God Has Given  790</dc:title>
  <dc:creator>Ukelo Alimange</dc:creator>
  <cp:lastModifiedBy>lubombuyu@outlook.com</cp:lastModifiedBy>
  <cp:revision>21</cp:revision>
  <dcterms:created xsi:type="dcterms:W3CDTF">2021-06-22T21:40:26Z</dcterms:created>
  <dcterms:modified xsi:type="dcterms:W3CDTF">2024-11-02T17:57:56Z</dcterms:modified>
</cp:coreProperties>
</file>