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7"/>
  </p:notesMasterIdLst>
  <p:sldIdLst>
    <p:sldId id="256" r:id="rId5"/>
    <p:sldId id="267" r:id="rId6"/>
    <p:sldId id="257" r:id="rId7"/>
    <p:sldId id="268" r:id="rId8"/>
    <p:sldId id="279" r:id="rId9"/>
    <p:sldId id="273" r:id="rId10"/>
    <p:sldId id="280" r:id="rId11"/>
    <p:sldId id="274" r:id="rId12"/>
    <p:sldId id="281" r:id="rId13"/>
    <p:sldId id="275" r:id="rId14"/>
    <p:sldId id="282" r:id="rId15"/>
    <p:sldId id="28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7B5C24-3B08-4B28-981E-4E5BD13BBE19}" type="datetimeFigureOut">
              <a:rPr lang="en-US" smtClean="0"/>
              <a:pPr/>
              <a:t>1/17/2026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01B3E8-2DF1-4CE4-AAD2-7137CEFEAFD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26128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1B3E8-2DF1-4CE4-AAD2-7137CEFEAFD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1B3E8-2DF1-4CE4-AAD2-7137CEFEAFD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1B3E8-2DF1-4CE4-AAD2-7137CEFEAFDC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1B3E8-2DF1-4CE4-AAD2-7137CEFEAFDC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4828A-A569-D92C-138C-83FA7CB3A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C40709-C209-1328-37D0-4007C7E291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8C5626-6F3D-7014-8081-B12036C15D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0976A2-99C8-0CEC-B839-B9E84FE2FD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1B3E8-2DF1-4CE4-AAD2-7137CEFEAFDC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595757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1B3E8-2DF1-4CE4-AAD2-7137CEFEAFDC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48A9D-8A2A-F84C-187E-E2861E4FB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0A3907-7770-602A-2DF5-5840BA3F3E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8328D1-F566-114D-A2F1-E2F06214E0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E6FC33-42B4-DA5E-C5F3-021929D46F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1B3E8-2DF1-4CE4-AAD2-7137CEFEAFDC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531734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1B3E8-2DF1-4CE4-AAD2-7137CEFEAFDC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9A757-5650-E5E9-1299-6FEF0E7319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D9A5A4-F364-CEEC-989A-77C405AB5A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F02192-37C5-7939-B591-5609598599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F3B2F2-F54B-A3C0-B547-0E7C317C5D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1B3E8-2DF1-4CE4-AAD2-7137CEFEAFDC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646974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1B3E8-2DF1-4CE4-AAD2-7137CEFEAFDC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F99B6-E048-F933-93E3-94F820FDA8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D943EC-DD9B-372C-916D-BEB8CDD7EE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ECD65C-3A64-DE15-EBA6-91920C479D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FFF6AA-5B84-4386-0F33-5C6BB50E13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1B3E8-2DF1-4CE4-AAD2-7137CEFEAFDC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45627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2686050"/>
          </a:xfrm>
        </p:spPr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REDEEMED!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[+Solfa]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latin typeface="Cambria" panose="02040503050406030204" pitchFamily="18" charset="0"/>
                <a:ea typeface="Cambria" panose="02040503050406030204" pitchFamily="18" charset="0"/>
              </a:rPr>
              <a:t>398</a:t>
            </a:r>
            <a:endParaRPr lang="en-ZA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122515" y="3886334"/>
            <a:ext cx="898970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4810676"/>
          </a:xfrm>
        </p:spPr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1.</a:t>
            </a:r>
            <a:r>
              <a:rPr lang="en-ZA" sz="36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ZA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Redeemed!  How I love to proclaim it;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Redeemed by the blood of the Lamb;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Redeemed through His infinite mercy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His child and forever, I am. </a:t>
            </a:r>
            <a:b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7206" y="1023662"/>
            <a:ext cx="9144000" cy="4810676"/>
          </a:xfrm>
        </p:spPr>
        <p:txBody>
          <a:bodyPr>
            <a:noAutofit/>
          </a:bodyPr>
          <a:lstStyle/>
          <a:p>
            <a:pPr algn="ctr"/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Redeemed!  Redeemed!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 by the blood of the Lamb!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Redeemed!  Redeemed!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His child and forever, I am. 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4810676"/>
          </a:xfrm>
        </p:spPr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2.</a:t>
            </a:r>
            <a:r>
              <a:rPr lang="en-ZA" sz="36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ZA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Redeemed! And so happy in Jesus,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No language my rapture can tell,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know that the light of His presence,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With me doth continually dwell.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7D634-559B-8BFE-DB13-E0955BDAA0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0F885-D686-E089-AC94-00C2A6F2F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206" y="1023662"/>
            <a:ext cx="9144000" cy="4810676"/>
          </a:xfrm>
        </p:spPr>
        <p:txBody>
          <a:bodyPr>
            <a:noAutofit/>
          </a:bodyPr>
          <a:lstStyle/>
          <a:p>
            <a:pPr algn="ctr"/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Redeemed!  Redeemed!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 by the blood of the Lamb!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Redeemed!  Redeemed!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His child and forever, I am. 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07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3999" cy="4810676"/>
          </a:xfrm>
        </p:spPr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3. 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think of my blessed Redeemer,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think of Him all the day long,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sing for I cannot be silent,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His love is the theme of my song.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28566-C297-F949-88E7-8B4E990F19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DACDE-F43D-A968-C512-75384ADB6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206" y="1023662"/>
            <a:ext cx="9144000" cy="4810676"/>
          </a:xfrm>
        </p:spPr>
        <p:txBody>
          <a:bodyPr>
            <a:noAutofit/>
          </a:bodyPr>
          <a:lstStyle/>
          <a:p>
            <a:pPr algn="ctr"/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Redeemed!  Redeemed!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 by the blood of the Lamb!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Redeemed!  Redeemed!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His child and forever, I am. 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72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023662"/>
            <a:ext cx="9144000" cy="4810676"/>
          </a:xfrm>
        </p:spPr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4.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know I shall see in His beauty,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The King in whose law I delight,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Who lovingly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guardeth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my footsteps,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And giveth me song in the night.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3781D-E3E7-F40C-B514-9B2A8EAB4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BF03A-0801-A89E-CE48-CA9012AD6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206" y="1023662"/>
            <a:ext cx="9144000" cy="4810676"/>
          </a:xfrm>
        </p:spPr>
        <p:txBody>
          <a:bodyPr>
            <a:noAutofit/>
          </a:bodyPr>
          <a:lstStyle/>
          <a:p>
            <a:pPr algn="ctr"/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Redeemed!  Redeemed!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 by the blood of the Lamb!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Redeemed!  Redeemed!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His child and forever, I am. 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60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4581" y="1143000"/>
            <a:ext cx="9067800" cy="4810676"/>
          </a:xfrm>
        </p:spPr>
        <p:txBody>
          <a:bodyPr>
            <a:noAutofit/>
          </a:bodyPr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5. 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know there is a crown that is waiting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In yonder bright mansions for me,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And soon with the spirits made perfect,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At home with the Lord I shall be.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28A43F-6647-5461-83A9-D52E00D5C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3995D-EC64-CE45-6BD5-A6C8BC028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206" y="1023662"/>
            <a:ext cx="9144000" cy="4810676"/>
          </a:xfrm>
        </p:spPr>
        <p:txBody>
          <a:bodyPr>
            <a:noAutofit/>
          </a:bodyPr>
          <a:lstStyle/>
          <a:p>
            <a:pPr algn="ctr"/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Redeemed!  Redeemed!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 by the blood of the Lamb!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Redeemed!  Redeemed!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His child and forever, I am. 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Action Button: End 2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459D25DC-D206-3C29-2446-C5655DB5E476}"/>
              </a:ext>
            </a:extLst>
          </p:cNvPr>
          <p:cNvSpPr/>
          <p:nvPr/>
        </p:nvSpPr>
        <p:spPr>
          <a:xfrm>
            <a:off x="4199816" y="5334000"/>
            <a:ext cx="709955" cy="2286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6296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307750-70EC-C304-2A4B-077B3E30B3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72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eme1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855035afd7994edc1713fa19d32c43e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213bf4add4008225595457494ab7f82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0ECB4B-249B-4478-917E-55D03C17C571}">
  <ds:schemaRefs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977E1EA1-0F1A-41B7-AA72-232F7E6BFA3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65798F0-1C78-4B39-81A0-D2044ABE5E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51</TotalTime>
  <Words>392</Words>
  <Application>Microsoft Office PowerPoint</Application>
  <PresentationFormat>On-screen Show (4:3)</PresentationFormat>
  <Paragraphs>23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Cambria</vt:lpstr>
      <vt:lpstr>Courier New</vt:lpstr>
      <vt:lpstr>Verdana</vt:lpstr>
      <vt:lpstr>Wingdings 2</vt:lpstr>
      <vt:lpstr>Theme1</vt:lpstr>
      <vt:lpstr>REDEEMED! [+Solfa]  398</vt:lpstr>
      <vt:lpstr>1.   Redeemed!  How I love to proclaim it; Redeemed by the blood of the Lamb;  Redeemed through His infinite mercy His child and forever, I am.  </vt:lpstr>
      <vt:lpstr>Chorus   Redeemed!  Redeemed! Redeemed by the blood of the Lamb!  Redeemed!  Redeemed! His child and forever, I am.   </vt:lpstr>
      <vt:lpstr>2.   Redeemed! And so happy in Jesus, No language my rapture can tell,  I know that the light of His presence, With me doth continually dwell.  </vt:lpstr>
      <vt:lpstr>Chorus   Redeemed!  Redeemed! Redeemed by the blood of the Lamb!  Redeemed!  Redeemed! His child and forever, I am.   </vt:lpstr>
      <vt:lpstr>3.   I think of my blessed Redeemer, I think of Him all the day long,  I sing for I cannot be silent, His love is the theme of my song.  </vt:lpstr>
      <vt:lpstr>Chorus   Redeemed!  Redeemed! Redeemed by the blood of the Lamb!  Redeemed!  Redeemed! His child and forever, I am.   </vt:lpstr>
      <vt:lpstr>4.   I know I shall see in His beauty, The King in whose law I delight,  Who lovingly guardeth my footsteps, And giveth me song in the night.  </vt:lpstr>
      <vt:lpstr>Chorus   Redeemed!  Redeemed! Redeemed by the blood of the Lamb!  Redeemed!  Redeemed! His child and forever, I am.   </vt:lpstr>
      <vt:lpstr>5.   I know there is a crown that is waiting In yonder bright mansions for me,  And soon with the spirits made perfect, At home with the Lord I shall be.  </vt:lpstr>
      <vt:lpstr>Chorus   Redeemed!  Redeemed! Redeemed by the blood of the Lamb!  Redeemed!  Redeemed! His child and forever, I am.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REDEEMED!  398</dc:title>
  <dc:creator>Ukelo</dc:creator>
  <cp:lastModifiedBy>DCT Choir</cp:lastModifiedBy>
  <cp:revision>18</cp:revision>
  <dcterms:created xsi:type="dcterms:W3CDTF">2006-08-16T00:00:00Z</dcterms:created>
  <dcterms:modified xsi:type="dcterms:W3CDTF">2026-01-17T08:39:49Z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