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292B0B-FFB1-4738-B735-C05980D63054}" type="datetimeFigureOut">
              <a:rPr lang="en-US" smtClean="0"/>
              <a:pPr/>
              <a:t>12/29/2012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7507D-64F9-42F4-8256-539D48F7BBD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7507D-64F9-42F4-8256-539D48F7BBD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7507D-64F9-42F4-8256-539D48F7BBD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7507D-64F9-42F4-8256-539D48F7BBD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7507D-64F9-42F4-8256-539D48F7BBD0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7507D-64F9-42F4-8256-539D48F7BBD0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F7507D-64F9-42F4-8256-539D48F7BBD0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 dir="in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2209800"/>
            <a:ext cx="5715000" cy="9144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i="1" dirty="0" smtClean="0">
                <a:latin typeface="Arabic Typesetting" pitchFamily="66" charset="-78"/>
                <a:cs typeface="Arabic Typesetting" pitchFamily="66" charset="-78"/>
              </a:rPr>
              <a:t>Be Thou my vision</a:t>
            </a:r>
            <a:endParaRPr lang="en-ZA" sz="6000" i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7086600" y="2209800"/>
            <a:ext cx="685800" cy="9144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100584" tIns="4572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339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Wingdings"/>
              <a:buNone/>
              <a:tabLst/>
              <a:defRPr/>
            </a:pPr>
            <a:endParaRPr kumimoji="0" lang="en-ZA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2209800"/>
            <a:ext cx="685800" cy="9144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endParaRPr lang="en-GB" sz="2400" b="1" dirty="0" smtClean="0">
              <a:solidFill>
                <a:srgbClr val="FF0000"/>
              </a:solidFill>
            </a:endParaRPr>
          </a:p>
          <a:p>
            <a:pPr algn="ctr"/>
            <a:r>
              <a:rPr lang="en-GB" sz="2400" b="1" i="1" dirty="0" smtClean="0">
                <a:solidFill>
                  <a:srgbClr val="FF0000"/>
                </a:solidFill>
              </a:rPr>
              <a:t>339</a:t>
            </a:r>
          </a:p>
          <a:p>
            <a:pPr algn="ctr"/>
            <a:endParaRPr lang="en-ZA" sz="2400" b="1" dirty="0">
              <a:solidFill>
                <a:srgbClr val="FF0000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4419600" y="33025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543800" cy="3429000"/>
          </a:xfrm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Be Thou my Vision, O Lord of my heart;</a:t>
            </a:r>
          </a:p>
          <a:p>
            <a:pPr algn="ctr">
              <a:buNone/>
            </a:pPr>
            <a:r>
              <a:rPr lang="en-ZA" dirty="0" smtClean="0"/>
              <a:t>Naught be all else to me, save that Thou art-</a:t>
            </a:r>
          </a:p>
          <a:p>
            <a:pPr algn="ctr">
              <a:buNone/>
            </a:pPr>
            <a:r>
              <a:rPr lang="en-ZA" dirty="0" smtClean="0"/>
              <a:t>Thou my best thought, by day or by night,</a:t>
            </a:r>
          </a:p>
          <a:p>
            <a:pPr algn="ctr">
              <a:buNone/>
            </a:pPr>
            <a:r>
              <a:rPr lang="en-ZA" dirty="0" smtClean="0"/>
              <a:t>Waking or sleeping, Thy presence my light.</a:t>
            </a:r>
          </a:p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endParaRPr lang="en-ZA" dirty="0"/>
          </a:p>
        </p:txBody>
      </p:sp>
      <p:sp>
        <p:nvSpPr>
          <p:cNvPr id="4" name="Diamond 3"/>
          <p:cNvSpPr/>
          <p:nvPr/>
        </p:nvSpPr>
        <p:spPr>
          <a:xfrm>
            <a:off x="4267200" y="457200"/>
            <a:ext cx="762000" cy="304800"/>
          </a:xfrm>
          <a:prstGeom prst="diamond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1</a:t>
            </a:r>
            <a:endParaRPr lang="en-Z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543800" cy="3429000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Be Thou my Wisdom,  Thou my true Word;</a:t>
            </a:r>
          </a:p>
          <a:p>
            <a:pPr algn="ctr">
              <a:buNone/>
            </a:pPr>
            <a:r>
              <a:rPr lang="en-ZA" dirty="0" smtClean="0"/>
              <a:t>Ever with Thee, thou my delight.</a:t>
            </a:r>
          </a:p>
          <a:p>
            <a:pPr algn="ctr">
              <a:buNone/>
            </a:pPr>
            <a:r>
              <a:rPr lang="en-ZA" dirty="0" smtClean="0"/>
              <a:t>Thou my great Father, I thy true son:</a:t>
            </a:r>
          </a:p>
          <a:p>
            <a:pPr algn="ctr">
              <a:buNone/>
            </a:pPr>
            <a:r>
              <a:rPr lang="en-ZA" dirty="0" smtClean="0"/>
              <a:t>Thou in me dwelling, and I with Thee one.</a:t>
            </a:r>
          </a:p>
          <a:p>
            <a:pPr algn="ctr"/>
            <a:endParaRPr lang="en-ZA" dirty="0"/>
          </a:p>
        </p:txBody>
      </p:sp>
      <p:sp>
        <p:nvSpPr>
          <p:cNvPr id="5" name="Diamond 4"/>
          <p:cNvSpPr/>
          <p:nvPr/>
        </p:nvSpPr>
        <p:spPr>
          <a:xfrm>
            <a:off x="4267200" y="457200"/>
            <a:ext cx="762000" cy="304800"/>
          </a:xfrm>
          <a:prstGeom prst="diamond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2</a:t>
            </a:r>
            <a:endParaRPr lang="en-Z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772400" cy="3429000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Be thou my battle-shield, sword for the fight,</a:t>
            </a:r>
          </a:p>
          <a:p>
            <a:pPr algn="ctr">
              <a:buNone/>
            </a:pPr>
            <a:r>
              <a:rPr lang="en-ZA" dirty="0" smtClean="0"/>
              <a:t>Be Thou my dignity, thou my delight.  </a:t>
            </a:r>
          </a:p>
          <a:p>
            <a:pPr algn="ctr">
              <a:buNone/>
            </a:pPr>
            <a:r>
              <a:rPr lang="en-ZA" dirty="0" smtClean="0"/>
              <a:t>Thou my soul’s shelter, Thou my high tower:</a:t>
            </a:r>
          </a:p>
          <a:p>
            <a:pPr algn="ctr">
              <a:buNone/>
            </a:pPr>
            <a:r>
              <a:rPr lang="en-ZA" sz="2800" dirty="0" smtClean="0"/>
              <a:t>Raise Thou me heavenward, O power of my power.</a:t>
            </a:r>
          </a:p>
          <a:p>
            <a:pPr algn="ctr"/>
            <a:endParaRPr lang="en-ZA" dirty="0"/>
          </a:p>
        </p:txBody>
      </p:sp>
      <p:sp>
        <p:nvSpPr>
          <p:cNvPr id="5" name="Diamond 4"/>
          <p:cNvSpPr/>
          <p:nvPr/>
        </p:nvSpPr>
        <p:spPr>
          <a:xfrm>
            <a:off x="4267200" y="457200"/>
            <a:ext cx="762000" cy="304800"/>
          </a:xfrm>
          <a:prstGeom prst="diamond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3</a:t>
            </a:r>
            <a:endParaRPr lang="en-Z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47800"/>
            <a:ext cx="7848600" cy="3429000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Riches I heed not, nor man‘s empty praise,</a:t>
            </a:r>
          </a:p>
          <a:p>
            <a:pPr algn="ctr">
              <a:buNone/>
            </a:pPr>
            <a:r>
              <a:rPr lang="en-ZA" dirty="0" smtClean="0"/>
              <a:t>Thou mine inheritance, now and always:</a:t>
            </a:r>
          </a:p>
          <a:p>
            <a:pPr algn="ctr">
              <a:buNone/>
            </a:pPr>
            <a:r>
              <a:rPr lang="en-ZA" dirty="0" smtClean="0"/>
              <a:t>Thou and Thou only, first in my heart,</a:t>
            </a:r>
          </a:p>
          <a:p>
            <a:pPr algn="ctr">
              <a:buNone/>
            </a:pPr>
            <a:r>
              <a:rPr lang="en-ZA" dirty="0" smtClean="0"/>
              <a:t>High King of heaven, my treasure Thou art.</a:t>
            </a:r>
          </a:p>
          <a:p>
            <a:pPr algn="ctr"/>
            <a:endParaRPr lang="en-ZA" dirty="0"/>
          </a:p>
        </p:txBody>
      </p:sp>
      <p:sp>
        <p:nvSpPr>
          <p:cNvPr id="4" name="Diamond 3"/>
          <p:cNvSpPr/>
          <p:nvPr/>
        </p:nvSpPr>
        <p:spPr>
          <a:xfrm>
            <a:off x="4267200" y="457200"/>
            <a:ext cx="762000" cy="304800"/>
          </a:xfrm>
          <a:prstGeom prst="diamond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4</a:t>
            </a:r>
            <a:endParaRPr lang="en-Z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543800" cy="3429000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smtClean="0"/>
              <a:t>High King of heaven, after victory won,</a:t>
            </a:r>
          </a:p>
          <a:p>
            <a:pPr algn="ctr">
              <a:buNone/>
            </a:pPr>
            <a:r>
              <a:rPr lang="en-ZA" dirty="0" smtClean="0"/>
              <a:t>May I reach heaven’s </a:t>
            </a:r>
            <a:r>
              <a:rPr lang="en-ZA" dirty="0" err="1" smtClean="0"/>
              <a:t>joys,O</a:t>
            </a:r>
            <a:r>
              <a:rPr lang="en-ZA" dirty="0" smtClean="0"/>
              <a:t> </a:t>
            </a:r>
            <a:r>
              <a:rPr lang="en-ZA" dirty="0" smtClean="0"/>
              <a:t>bright heaven’s Sun!</a:t>
            </a:r>
          </a:p>
          <a:p>
            <a:pPr algn="ctr">
              <a:buNone/>
            </a:pPr>
            <a:r>
              <a:rPr lang="en-ZA" dirty="0" smtClean="0"/>
              <a:t>Heart of my own heart, whatever befall,</a:t>
            </a:r>
          </a:p>
          <a:p>
            <a:pPr algn="ctr">
              <a:buNone/>
            </a:pPr>
            <a:r>
              <a:rPr lang="en-ZA" dirty="0" smtClean="0"/>
              <a:t>Still be my  Vision, O Ruler of all. </a:t>
            </a:r>
          </a:p>
          <a:p>
            <a:pPr algn="ctr"/>
            <a:endParaRPr lang="en-ZA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67784" y="5181600"/>
            <a:ext cx="737616" cy="280416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Diamond 5"/>
          <p:cNvSpPr/>
          <p:nvPr/>
        </p:nvSpPr>
        <p:spPr>
          <a:xfrm>
            <a:off x="4267200" y="457200"/>
            <a:ext cx="762000" cy="304800"/>
          </a:xfrm>
          <a:prstGeom prst="diamond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5</a:t>
            </a:r>
            <a:endParaRPr lang="en-ZA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189</TotalTime>
  <Words>213</Words>
  <Application>Microsoft Office PowerPoint</Application>
  <PresentationFormat>On-screen Show (4:3)</PresentationFormat>
  <Paragraphs>41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Metro</vt:lpstr>
      <vt:lpstr>Slide 1</vt:lpstr>
      <vt:lpstr>Slide 2</vt:lpstr>
      <vt:lpstr>Slide 3</vt:lpstr>
      <vt:lpstr>Slide 4</vt:lpstr>
      <vt:lpstr>Slide 5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 THOU MY VISION </dc:title>
  <dc:creator>Ukelo</dc:creator>
  <cp:lastModifiedBy>Ukelo</cp:lastModifiedBy>
  <cp:revision>9</cp:revision>
  <dcterms:created xsi:type="dcterms:W3CDTF">2006-08-16T00:00:00Z</dcterms:created>
  <dcterms:modified xsi:type="dcterms:W3CDTF">2012-12-29T16:06:02Z</dcterms:modified>
</cp:coreProperties>
</file>