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Gold_Wallpaper_by_ravirajcoomar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7772400" cy="1470025"/>
          </a:xfrm>
        </p:spPr>
        <p:txBody>
          <a:bodyPr>
            <a:noAutofit/>
          </a:bodyPr>
          <a:lstStyle/>
          <a:p>
            <a:r>
              <a:rPr lang="en-ZA" sz="1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Edwardian Script ITC" panose="030303020407070D0804" pitchFamily="66" charset="0"/>
              </a:rPr>
              <a:t>Remember me</a:t>
            </a:r>
            <a:br>
              <a:rPr lang="en-ZA" sz="1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4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(+ </a:t>
            </a:r>
            <a:r>
              <a:rPr lang="en-ZA" sz="400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ZA" sz="4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  <a:endParaRPr lang="en-ZA" sz="40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667000"/>
            <a:ext cx="6400800" cy="1752600"/>
          </a:xfrm>
        </p:spPr>
        <p:txBody>
          <a:bodyPr>
            <a:normAutofit/>
          </a:bodyPr>
          <a:lstStyle/>
          <a:p>
            <a:r>
              <a:rPr lang="en-ZA" sz="4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580</a:t>
            </a:r>
            <a:endParaRPr lang="en-ZA" sz="4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6" name="Bevel 5"/>
          <p:cNvSpPr/>
          <p:nvPr/>
        </p:nvSpPr>
        <p:spPr>
          <a:xfrm>
            <a:off x="3886200" y="3581400"/>
            <a:ext cx="88477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0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:\Users\insem041\Pictures\Gold_Wallpaper_by_ravirajcoomar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0" t="-1" r="14166" b="64235"/>
          <a:stretch/>
        </p:blipFill>
        <p:spPr bwMode="auto">
          <a:xfrm flipV="1">
            <a:off x="0" y="3429000"/>
            <a:ext cx="9143998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insem041\Pictures\Gold_Wallpaper_by_ravirajcoomar.pn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10" t="-1" r="14166" b="64235"/>
          <a:stretch/>
        </p:blipFill>
        <p:spPr bwMode="auto">
          <a:xfrm>
            <a:off x="1" y="0"/>
            <a:ext cx="9143998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5720" y="1102659"/>
            <a:ext cx="9052561" cy="495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36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Remember me, Almighty God</a:t>
            </a:r>
          </a:p>
          <a:p>
            <a:r>
              <a:rPr lang="en-ZA" sz="36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Remember me, Almighty God</a:t>
            </a:r>
          </a:p>
          <a:p>
            <a:endParaRPr lang="en-ZA" sz="1800" b="1" spc="150" dirty="0" smtClean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ZA" sz="3600" b="1" i="1" spc="150" dirty="0" err="1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Ungikhumbule</a:t>
            </a:r>
            <a:r>
              <a:rPr lang="en-ZA" sz="3600" b="1" i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i="1" spc="150" dirty="0" err="1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ZA" sz="3600" b="1" i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spc="150" dirty="0" err="1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endParaRPr lang="en-ZA" sz="3600" b="1" i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ZA" sz="3600" b="1" i="1" spc="150" dirty="0" err="1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Ungikhumbule</a:t>
            </a:r>
            <a:r>
              <a:rPr lang="en-ZA" sz="3600" b="1" i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i="1" spc="150" dirty="0" err="1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Nkosi</a:t>
            </a:r>
            <a:r>
              <a:rPr lang="en-ZA" sz="3600" b="1" i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spc="150" dirty="0" err="1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endParaRPr lang="en-ZA" sz="3600" b="1" i="1" spc="150" dirty="0" smtClean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18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ZA" sz="3600" b="1" spc="150" dirty="0" err="1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Souviens-Toi</a:t>
            </a:r>
            <a:r>
              <a:rPr lang="en-ZA" sz="36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de moi, Seigneur Jésus</a:t>
            </a:r>
          </a:p>
          <a:p>
            <a:r>
              <a:rPr lang="en-ZA" sz="3600" b="1" spc="150" dirty="0" err="1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Souviens-Toi</a:t>
            </a:r>
            <a:r>
              <a:rPr lang="en-ZA" sz="36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de moi, Seigneur J</a:t>
            </a:r>
            <a:r>
              <a:rPr lang="en-ZA" sz="3600" b="1" spc="150" dirty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é</a:t>
            </a:r>
            <a:r>
              <a:rPr lang="en-ZA" sz="3600" b="1" spc="150" dirty="0" smtClean="0">
                <a:ln w="11430"/>
                <a:solidFill>
                  <a:srgbClr val="F8F8F8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sus</a:t>
            </a:r>
          </a:p>
          <a:p>
            <a:endParaRPr lang="en-ZA" sz="3600" b="1" spc="150" dirty="0" smtClean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spc="150" dirty="0" smtClean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spc="150" dirty="0" smtClean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ZA" sz="3600" b="1" spc="150" dirty="0">
              <a:ln w="11430"/>
              <a:solidFill>
                <a:srgbClr val="F8F8F8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228600"/>
            <a:ext cx="82296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Chorus</a:t>
            </a:r>
            <a:endParaRPr lang="en-ZA" sz="3200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Action Button: End 10">
            <a:hlinkClick r:id="" action="ppaction://hlinkshowjump?jump=lastslide" highlightClick="1"/>
          </p:cNvPr>
          <p:cNvSpPr/>
          <p:nvPr/>
        </p:nvSpPr>
        <p:spPr>
          <a:xfrm>
            <a:off x="4267200" y="5880317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14" name="5-Point Star 13"/>
          <p:cNvSpPr/>
          <p:nvPr/>
        </p:nvSpPr>
        <p:spPr>
          <a:xfrm>
            <a:off x="4457700" y="2512359"/>
            <a:ext cx="304800" cy="228600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5-Point Star 14"/>
          <p:cNvSpPr/>
          <p:nvPr/>
        </p:nvSpPr>
        <p:spPr>
          <a:xfrm>
            <a:off x="4482353" y="4114800"/>
            <a:ext cx="304800" cy="228600"/>
          </a:xfrm>
          <a:prstGeom prst="star5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6889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5125562"/>
              </p:ext>
            </p:extLst>
          </p:nvPr>
        </p:nvGraphicFramePr>
        <p:xfrm>
          <a:off x="152400" y="152400"/>
          <a:ext cx="8686800" cy="56388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27271608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90350516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467668937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3850164595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84030565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775325541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1361051963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3895104759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3026110278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1106126439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1205135577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1538005574"/>
                    </a:ext>
                  </a:extLst>
                </a:gridCol>
              </a:tblGrid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:l,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811429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:l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598459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:t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514160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:l,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461254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</a:t>
                      </a:r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ngikhu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viens-toi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mber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mbu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moi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Nko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Sei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migh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gneu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Jé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1676527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:r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:t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36226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:t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:l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:l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5856296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:r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967193"/>
                  </a:ext>
                </a:extLst>
              </a:tr>
              <a:tr h="43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:m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:r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:f,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__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:s,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:d,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ZA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:__</a:t>
                      </a:r>
                      <a:endParaRPr kumimoji="0" lang="en-ZA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3590566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068304"/>
              </p:ext>
            </p:extLst>
          </p:nvPr>
        </p:nvGraphicFramePr>
        <p:xfrm>
          <a:off x="152400" y="5791200"/>
          <a:ext cx="86868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20255515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770239836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274064281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675316334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404144284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351124341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1193583101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785006717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3640399152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1809433196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3970768440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880728946"/>
                    </a:ext>
                  </a:extLst>
                </a:gridCol>
              </a:tblGrid>
              <a:tr h="447701"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</a:t>
                      </a:r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ngikhu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viens-toi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mber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mbu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Nko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Sei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migh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gneu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</a:t>
                      </a: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Jé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en-ZA" sz="12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/>
                      <a:r>
                        <a:rPr lang="en-ZA" sz="12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en-ZA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151540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4419600" y="152400"/>
            <a:ext cx="31377" cy="62484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884023" y="152400"/>
            <a:ext cx="31377" cy="62484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310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285</Words>
  <Application>Microsoft Office PowerPoint</Application>
  <PresentationFormat>On-screen Show (4:3)</PresentationFormat>
  <Paragraphs>182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Arial Rounded MT Bold</vt:lpstr>
      <vt:lpstr>Calibri</vt:lpstr>
      <vt:lpstr>Cambria</vt:lpstr>
      <vt:lpstr>Edwardian Script ITC</vt:lpstr>
      <vt:lpstr>Office Theme</vt:lpstr>
      <vt:lpstr>Remember me (+ solfa)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Remember me</dc:title>
  <dc:creator>A. Ukelo</dc:creator>
  <cp:lastModifiedBy>Ukelo Alimange</cp:lastModifiedBy>
  <cp:revision>40</cp:revision>
  <dcterms:created xsi:type="dcterms:W3CDTF">2006-08-16T00:00:00Z</dcterms:created>
  <dcterms:modified xsi:type="dcterms:W3CDTF">2018-10-17T18:03:42Z</dcterms:modified>
</cp:coreProperties>
</file>