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8" r:id="rId2"/>
    <p:sldId id="275" r:id="rId3"/>
    <p:sldId id="259" r:id="rId4"/>
    <p:sldId id="276" r:id="rId5"/>
    <p:sldId id="282" r:id="rId6"/>
    <p:sldId id="277" r:id="rId7"/>
    <p:sldId id="283" r:id="rId8"/>
    <p:sldId id="278" r:id="rId9"/>
    <p:sldId id="28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E7126-0B1D-49D8-A2B9-EA14B27D703E}" type="datetimeFigureOut">
              <a:rPr lang="en-US" smtClean="0"/>
              <a:pPr/>
              <a:t>4/30/2024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991EC-2F30-4A6F-BCC1-FC3D5ED21C8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6214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16538-4EDC-D6D6-40DD-4008F640A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11B470-E8A2-2707-AA09-6149A74820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2AAF8A-16DA-6821-FC6B-8DE02E073A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1ABABA-1343-2C15-BFE7-9C0702E07D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4344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AB4DB-AAD7-DCDA-E3E7-FADA58F49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BBB36D-7180-AA4C-824F-CA9EAFDB27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6D21A3-B779-8DEA-F106-CAECEA6BC0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4B824F-BF6F-2A6C-DC78-5811DB4894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1304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C1541-6C22-6A62-EBC0-0B8FD7D33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C6742-10DA-14AE-B4B1-159024997F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15909-1246-40FE-C9B4-00A591D34E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BBFC8-BE37-27D6-7930-8C529EF879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5491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785DF-734D-326E-BDF8-41FF031448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027722-513C-3F86-3726-EEB4CCC70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B258D-D29B-3CAB-B689-6FAA50C08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59E06-1C6F-2A75-BC92-4E701CA2C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59C63-EF11-EA99-F9B3-896879842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20927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F443-639F-7BCF-C186-65B536631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FFF9B-17EB-D4E2-7947-BFE8E4542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3798B5-19BB-9B50-2F4C-8296BB6FF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EE3403-DE27-36AB-95F4-F1B7FA2D3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1E5DE-BD27-9B2C-E42B-22D25A2BD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983401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802D4-87D1-268D-33A1-A612E52F6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29A978-6B7E-CE8D-3CBF-9AC3D4DDB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493F9-42A2-4939-1000-C83FE7455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066944-2CE6-6C0D-AFA1-C3B428AB6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4823A-1E71-9798-536A-798E18529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384412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7DA5A-9328-7A52-0791-B09A491BF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58D82-82EF-980A-3C43-E6DFB8DCAF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E0ABAE-1CD1-5EDC-03F2-BEECD2EA73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A89C17-E5F5-8AC2-1CBD-FCB423DF0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8D8C8A-62ED-ADA1-A74A-F397A8CAD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71CF3-2819-AD2F-2E88-6CACC036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47798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45945-60AE-4878-C084-73F7FC05C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9202D4-3B2A-B308-2E17-FDFD66273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187D90-F386-361B-00B6-64BE15AD5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33590B-25FE-9A34-B40E-44D311029D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73A50E-184E-8143-1E36-A0FC54892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9FE676-EAFD-45F5-374F-6ADC248E4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5B750A-6B60-FCE6-E31B-27061DCAC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C60B45-6894-94F9-A8B4-409A10BF2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870428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168AB-EDE5-6451-DB48-6132C9972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678286-7D1B-A4D3-2171-42AF11F44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71125C-7101-1CE3-6012-28F40DF58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4FEA27-6805-2F8E-E5ED-7D9C7C842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658428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4BDAE8-DF90-7A1A-D443-D3A3BED68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A1879-05E5-DE0A-783F-140611BB7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07E2C5-FF8C-2332-C4BF-3AC14AE72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759995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7BBFC-E0E2-0B78-D963-879DCC381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53EB0-5273-5D70-DECD-364688F69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EACAE-6E71-2CD9-EDBB-442AB1FEF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438B16-094D-701A-01DB-0FF3E741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24EC46-3F86-AF78-D98B-004186E09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259EEE-5832-E4D9-05FE-8CC7B2EA5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567666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374E1-A408-E23A-3B4F-14C71BFF5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0AA762-0B48-91A9-A091-438F52D5B9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AC5692-595B-B22C-D976-0077BBAF7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711F0-168A-566F-54C0-FE9086AC8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911871-6310-6690-8C01-8F52DD737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0B0BA7-3735-7CF2-620C-D4A4B6BBB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106632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6C40B-D9F0-CEF9-EAB4-FB8381DCB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6EFF3-C6DE-AE8F-32B3-B6F597485B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E880DD-A5DF-9B27-D020-3FABDCB69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8F5CD8-6C8D-C104-9AE8-B8EB06A66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C43DF-6DD7-834A-0CCA-724CFEBCC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55942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C57A9B-16B6-1C1F-1915-FF955614E1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5DA299-BD9E-3F78-FFB7-68B2041E04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71617-44E0-6A70-BBDF-42CD8DB3E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F3A45-FF19-EC84-F396-E41040E9D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D0E464-2490-99C8-0116-4F1BF85C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330757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3611B6-F06D-4E5B-EF76-37D45E954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1537DF-2FF5-2BC7-A3E9-932ABAE58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DCD2F-8603-32D4-0263-E77904D3A3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2490B5-F098-F4E2-DE2B-37669BD3DF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0E554-4C52-1523-F739-C25BA7B70C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11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343400" y="4140708"/>
            <a:ext cx="1143000" cy="964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5D9A1C-F0B2-B3EE-8CB0-A3FD342BCC30}"/>
              </a:ext>
            </a:extLst>
          </p:cNvPr>
          <p:cNvSpPr txBox="1"/>
          <p:nvPr/>
        </p:nvSpPr>
        <p:spPr>
          <a:xfrm>
            <a:off x="533400" y="1319986"/>
            <a:ext cx="876300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54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RESCUE THE PERISHING</a:t>
            </a:r>
          </a:p>
          <a:p>
            <a:pPr algn="ctr">
              <a:buNone/>
            </a:pPr>
            <a:r>
              <a:rPr lang="en-GB" sz="28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GB" sz="5400" b="1" i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5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439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10E84C-07FC-FDE7-F833-833A10B54C0B}"/>
              </a:ext>
            </a:extLst>
          </p:cNvPr>
          <p:cNvSpPr txBox="1"/>
          <p:nvPr/>
        </p:nvSpPr>
        <p:spPr>
          <a:xfrm>
            <a:off x="0" y="914400"/>
            <a:ext cx="9144000" cy="4975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Rescue the perishing,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care for the dying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Snatch them in pity from sin and the grave</a:t>
            </a:r>
            <a:endParaRPr lang="en-GB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Weep o’er the erring one,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 up the fallen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Tell them of Jesus, the Mighty to save.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229386FB-65A8-92B3-B871-601C56FBEC76}"/>
              </a:ext>
            </a:extLst>
          </p:cNvPr>
          <p:cNvSpPr/>
          <p:nvPr/>
        </p:nvSpPr>
        <p:spPr>
          <a:xfrm>
            <a:off x="3962400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E9FEC8-0A84-F2BF-97B3-22BA66A94279}"/>
              </a:ext>
            </a:extLst>
          </p:cNvPr>
          <p:cNvSpPr txBox="1"/>
          <p:nvPr/>
        </p:nvSpPr>
        <p:spPr>
          <a:xfrm>
            <a:off x="475593" y="1066800"/>
            <a:ext cx="8686800" cy="3671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Rescue the perishing,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Care for the dying;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merciful,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will save.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EC479E55-881E-9877-CB82-B148F74D5016}"/>
              </a:ext>
            </a:extLst>
          </p:cNvPr>
          <p:cNvSpPr/>
          <p:nvPr/>
        </p:nvSpPr>
        <p:spPr>
          <a:xfrm>
            <a:off x="3733800" y="323236"/>
            <a:ext cx="2156108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9B3E01-3845-58CA-C008-570DE9CBF5B2}"/>
              </a:ext>
            </a:extLst>
          </p:cNvPr>
          <p:cNvSpPr txBox="1"/>
          <p:nvPr/>
        </p:nvSpPr>
        <p:spPr>
          <a:xfrm>
            <a:off x="4095093" y="350480"/>
            <a:ext cx="1447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8B9B5B-36FE-A8C9-24FF-A99DF6A45CFC}"/>
              </a:ext>
            </a:extLst>
          </p:cNvPr>
          <p:cNvSpPr txBox="1"/>
          <p:nvPr/>
        </p:nvSpPr>
        <p:spPr>
          <a:xfrm>
            <a:off x="0" y="914400"/>
            <a:ext cx="9144000" cy="4975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they are slighting Him,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still He is waiting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Waiting the penitent child to receive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Plead with them earnestly,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plead with them gently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forgive if they only believe.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2BD65FA-3393-6D5A-E715-D14B1440FCC1}"/>
              </a:ext>
            </a:extLst>
          </p:cNvPr>
          <p:cNvSpPr/>
          <p:nvPr/>
        </p:nvSpPr>
        <p:spPr>
          <a:xfrm>
            <a:off x="3962400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0E0B5-4640-96CC-527F-FAC308D0D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7F756C-76BD-1157-8DAD-40BF29A54F38}"/>
              </a:ext>
            </a:extLst>
          </p:cNvPr>
          <p:cNvSpPr txBox="1"/>
          <p:nvPr/>
        </p:nvSpPr>
        <p:spPr>
          <a:xfrm>
            <a:off x="475593" y="1066800"/>
            <a:ext cx="8686800" cy="3671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Rescue the perishing,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Care for the dying;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merciful,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will save.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23C9BBE-5192-EB1D-FB9D-39637CC20823}"/>
              </a:ext>
            </a:extLst>
          </p:cNvPr>
          <p:cNvSpPr/>
          <p:nvPr/>
        </p:nvSpPr>
        <p:spPr>
          <a:xfrm>
            <a:off x="3733800" y="323236"/>
            <a:ext cx="2156108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87F96F-7FF1-1DF9-1BF9-170404A910D2}"/>
              </a:ext>
            </a:extLst>
          </p:cNvPr>
          <p:cNvSpPr txBox="1"/>
          <p:nvPr/>
        </p:nvSpPr>
        <p:spPr>
          <a:xfrm>
            <a:off x="4095093" y="350480"/>
            <a:ext cx="1447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371885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4D933D-8CEA-5541-E198-EA8A82EC9FF4}"/>
              </a:ext>
            </a:extLst>
          </p:cNvPr>
          <p:cNvSpPr txBox="1"/>
          <p:nvPr/>
        </p:nvSpPr>
        <p:spPr>
          <a:xfrm>
            <a:off x="-10510" y="899010"/>
            <a:ext cx="9154510" cy="580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Down in the human heart,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crushed by the tempter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Feelings lie buried that grace can restore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Touched by a loving hand,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wakened by kindness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Chords that were broken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vibrate once more.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71DA3E5-4BAE-34E7-6828-0847EE9FE798}"/>
              </a:ext>
            </a:extLst>
          </p:cNvPr>
          <p:cNvSpPr/>
          <p:nvPr/>
        </p:nvSpPr>
        <p:spPr>
          <a:xfrm>
            <a:off x="3962400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57DA2-3191-ACC3-4D68-974C8DF1E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D092F3-286B-23A9-4AC3-FBA0DFBD7E7C}"/>
              </a:ext>
            </a:extLst>
          </p:cNvPr>
          <p:cNvSpPr txBox="1"/>
          <p:nvPr/>
        </p:nvSpPr>
        <p:spPr>
          <a:xfrm>
            <a:off x="475593" y="1066800"/>
            <a:ext cx="8686800" cy="3671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Rescue the perishing,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Care for the dying;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merciful,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will save.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116E933C-276E-E9CE-E6E1-9289BC18106B}"/>
              </a:ext>
            </a:extLst>
          </p:cNvPr>
          <p:cNvSpPr/>
          <p:nvPr/>
        </p:nvSpPr>
        <p:spPr>
          <a:xfrm>
            <a:off x="3733800" y="323236"/>
            <a:ext cx="2156108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0D288F-35EC-A036-ADC0-19213EC80654}"/>
              </a:ext>
            </a:extLst>
          </p:cNvPr>
          <p:cNvSpPr txBox="1"/>
          <p:nvPr/>
        </p:nvSpPr>
        <p:spPr>
          <a:xfrm>
            <a:off x="4095093" y="350480"/>
            <a:ext cx="1447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122797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78434B-8155-8BAD-B03C-C211882F8180}"/>
              </a:ext>
            </a:extLst>
          </p:cNvPr>
          <p:cNvSpPr txBox="1"/>
          <p:nvPr/>
        </p:nvSpPr>
        <p:spPr>
          <a:xfrm>
            <a:off x="18393" y="891807"/>
            <a:ext cx="9125607" cy="4975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Rescue the perishing, duty demands it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Strength for Thy labour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will provide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Back to the narrow way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patiently win them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Tell the poor wanderer a Saviour has died.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11DF41E5-69D2-1E71-DB54-B3484E04DAF8}"/>
              </a:ext>
            </a:extLst>
          </p:cNvPr>
          <p:cNvSpPr/>
          <p:nvPr/>
        </p:nvSpPr>
        <p:spPr>
          <a:xfrm>
            <a:off x="3964534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014C1-9480-F786-13FA-EC6FD1B9A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994082-CA02-A8CF-FE81-CCB7DB900556}"/>
              </a:ext>
            </a:extLst>
          </p:cNvPr>
          <p:cNvSpPr txBox="1"/>
          <p:nvPr/>
        </p:nvSpPr>
        <p:spPr>
          <a:xfrm>
            <a:off x="475593" y="1066800"/>
            <a:ext cx="8686800" cy="3671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Rescue the perishing, 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Care for the dying;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merciful,</a:t>
            </a:r>
          </a:p>
          <a:p>
            <a:pPr algn="ctr">
              <a:lnSpc>
                <a:spcPct val="150000"/>
              </a:lnSpc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will save.</a:t>
            </a: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8FEE3AF-8F68-7B4E-3454-06A2ACF25F35}"/>
              </a:ext>
            </a:extLst>
          </p:cNvPr>
          <p:cNvSpPr/>
          <p:nvPr/>
        </p:nvSpPr>
        <p:spPr>
          <a:xfrm>
            <a:off x="3733800" y="323236"/>
            <a:ext cx="2156108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F7E0BF-111B-D480-65C0-CC3850060579}"/>
              </a:ext>
            </a:extLst>
          </p:cNvPr>
          <p:cNvSpPr txBox="1"/>
          <p:nvPr/>
        </p:nvSpPr>
        <p:spPr>
          <a:xfrm>
            <a:off x="4095093" y="350480"/>
            <a:ext cx="1447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2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5642409-9CB9-B946-951A-E67605B19C87}"/>
              </a:ext>
            </a:extLst>
          </p:cNvPr>
          <p:cNvSpPr/>
          <p:nvPr/>
        </p:nvSpPr>
        <p:spPr>
          <a:xfrm>
            <a:off x="4443046" y="4965663"/>
            <a:ext cx="737616" cy="1259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66680459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227</Words>
  <Application>Microsoft Office PowerPoint</Application>
  <PresentationFormat>On-screen Show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23</cp:revision>
  <dcterms:created xsi:type="dcterms:W3CDTF">2006-08-16T00:00:00Z</dcterms:created>
  <dcterms:modified xsi:type="dcterms:W3CDTF">2024-04-30T20:00:01Z</dcterms:modified>
</cp:coreProperties>
</file>