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4"/>
  </p:sldMasterIdLst>
  <p:notesMasterIdLst>
    <p:notesMasterId r:id="rId10"/>
  </p:notesMasterIdLst>
  <p:sldIdLst>
    <p:sldId id="256" r:id="rId5"/>
    <p:sldId id="257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4509A-7934-4643-A969-15923C44AB58}" type="datetimeFigureOut">
              <a:rPr lang="en-US" smtClean="0"/>
              <a:pPr/>
              <a:t>11/12/2024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3477EE-6AC3-4392-8790-429281BC3B5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93420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3477EE-6AC3-4392-8790-429281BC3B5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3477EE-6AC3-4392-8790-429281BC3B5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3477EE-6AC3-4392-8790-429281BC3B56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3477EE-6AC3-4392-8790-429281BC3B56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3477EE-6AC3-4392-8790-429281BC3B56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FA0CF-C3FB-05A4-D1FE-438DCC1758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B535E5-AC81-DE2A-D8C2-AA7E40428D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E0CC1F-CEAB-4975-D165-84AE1DBE8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79B422-CFD3-478E-FD23-F1BAEA19F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5E881D-2ADD-99B3-7BE0-A29F1EE38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42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EBF5D-5E2C-26BD-47E4-EDCA2DD5F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A4892-81E3-BDF7-FC9F-AA2AF09D2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2CD129-BA74-27F8-3845-DF934800A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6FB95F-B6DB-7AC9-A365-189877B1B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9A02A2-F0A7-F180-9764-DDB5E6E18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98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988E4-0DB4-1768-4A96-0278D14A9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32502B-EAF1-7E14-D9C5-2324A0700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A4F38D-F06E-0C73-BED6-E7537A03A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8560DD-90D5-FF43-5764-8DC2E8E25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7CEAB-F7ED-15BF-0D5F-42F8264F0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77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597AF-A80C-690A-9100-B6672765E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C33D22-4742-D7B9-7BE9-3471A42D83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849F4D-29D4-1033-E9CB-3AC6DA7226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4DADD5-1170-88DC-D3EF-A78926C92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2A4EAF-4DCE-83FE-E8B7-BFE3A20DF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6F30B0-DA06-6B18-6806-B5D4472FE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85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0BC72-5D0B-5F32-7BCE-EC8713F09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E5285C-B1E9-998A-3D45-97D1812F9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34BE86-7C96-F219-7709-1E17A4564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80061-0700-9551-DE33-7D312F6CF5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D75ED4-D20F-8C0B-5275-03F15A75B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5CC88D3-FAB5-E739-6AF1-E3C91ED09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6B855D-D060-F2E9-3484-F160701CD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3A0079-B5FC-9C76-E5F2-30E5CB8F3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20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408EA-AE97-DDA1-23A9-80E465FF7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613D55-C03C-1849-85A7-BDE42D8B7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A6EC40-2696-96B0-2AC0-2380FEC07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60EFF4-9797-8A2C-7E4E-F0BC099FD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47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BDAAAD-9F05-DF9E-4B02-86C960414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6451DB-4028-0DB2-B121-88AA3C671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95AA88-2409-4DDD-C246-675C194B2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34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0D0A2-4BF4-FD77-B97B-07AC7406D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0A5754-94AB-276B-A58E-34F1873E0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172D1B-B13F-02DB-5490-274DB5D1D0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B79801-1A74-6DB8-385C-F09F6869A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4E0AB8-5C58-530E-3281-643278AB4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A50DA0-4500-4389-6508-E53EB5D09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2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5D6F-95E3-13B3-66A3-CE11A9620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B7519D-9537-2C4F-6A9C-68D23FE13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8EFE28-AEDF-35DD-FB37-BA7D3D0ADF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6AB41F-6E9D-92BB-606B-4C7AB708F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2576E8-6758-67DD-5FBA-7C63134BA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17F22-428D-931C-3FCC-DDAC2DEBE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424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8D462-BF41-15E1-22FA-12F4829DC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984115-A470-F6AC-9778-BE5298D0EC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C9D02-FE43-D378-5304-097B555B6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B57CCE-8CB9-61CC-8EE4-858111999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D347A3-39AD-2CB2-ABB4-978D3B952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74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0F1517-9842-58B8-DB9D-385F6AAF9F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9A66D2-DDD4-590A-92FD-DFB9D61D04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2082A3-6BFD-4635-29E2-2BDCF5DA8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752244-2BB5-CD04-8978-A5F6A2CF2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3F0E29-BA49-36BE-61BC-A8A49D737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54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DD6CE9-3DC4-146E-A5BD-E1E615E08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A56F11-2E9F-08DD-BA55-E1E55E3DEB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E57B99-A42F-F1F1-8C35-29166C6441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683BEF-0254-1218-7C0A-E8D9405A43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72AAC0-E78D-16BD-7909-7D0A50967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105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19200"/>
            <a:ext cx="9143999" cy="4315310"/>
          </a:xfrm>
          <a:solidFill>
            <a:schemeClr val="bg1"/>
          </a:solidFill>
          <a:ln>
            <a:solidFill>
              <a:schemeClr val="bg1"/>
            </a:solidFill>
          </a:ln>
          <a:effectLst/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4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ROCK OF AGES</a:t>
            </a:r>
            <a:br>
              <a:rPr lang="en-ZA" sz="4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20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336</a:t>
            </a:r>
            <a:br>
              <a:rPr lang="en-ZA" sz="4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775709" y="3886200"/>
            <a:ext cx="1592580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G#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914400"/>
            <a:ext cx="9144000" cy="5372100"/>
          </a:xfrm>
          <a:prstGeom prst="flowChartAlternateProcess">
            <a:avLst/>
          </a:prstGeom>
          <a:solidFill>
            <a:schemeClr val="bg1"/>
          </a:solidFill>
          <a:ln w="38100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Rock of Ages cleft for 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Let me hide myself in Thee;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Let the Water and the Blood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From Thy wounded side which flowed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Be of sin the double cure,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Save me, Lord, and make me pure!</a:t>
            </a:r>
          </a:p>
        </p:txBody>
      </p:sp>
      <p:sp>
        <p:nvSpPr>
          <p:cNvPr id="2" name="Diamond 1"/>
          <p:cNvSpPr/>
          <p:nvPr/>
        </p:nvSpPr>
        <p:spPr>
          <a:xfrm>
            <a:off x="4073856" y="152400"/>
            <a:ext cx="914400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0" y="876300"/>
            <a:ext cx="9144000" cy="4914900"/>
          </a:xfrm>
          <a:prstGeom prst="flowChartAlternateProcess">
            <a:avLst/>
          </a:prstGeom>
          <a:solidFill>
            <a:schemeClr val="bg1"/>
          </a:solidFill>
          <a:ln w="38100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Not the labours of my hands,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Can fulfil Thy law’s demands,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Could my zeal no respite know,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Could my tears forever flow,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All for sin could not atone,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Thou must save, and Thou alone!</a:t>
            </a:r>
          </a:p>
        </p:txBody>
      </p:sp>
      <p:sp>
        <p:nvSpPr>
          <p:cNvPr id="4" name="Diamond 3"/>
          <p:cNvSpPr/>
          <p:nvPr/>
        </p:nvSpPr>
        <p:spPr>
          <a:xfrm>
            <a:off x="4073856" y="152400"/>
            <a:ext cx="914400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876300"/>
            <a:ext cx="9144000" cy="4991100"/>
          </a:xfrm>
          <a:prstGeom prst="flowChartAlternateProcess">
            <a:avLst/>
          </a:prstGeom>
          <a:solidFill>
            <a:schemeClr val="bg1"/>
          </a:solidFill>
          <a:ln w="38100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Nothing in my hand I bring,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Simply to Thy cross I cling,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Naked, come to Thee for dress,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Helpless, look to Thee for grace,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Foul, I to the fountain fly,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Wash me, Saviour, or I die!</a:t>
            </a:r>
          </a:p>
        </p:txBody>
      </p:sp>
      <p:sp>
        <p:nvSpPr>
          <p:cNvPr id="5" name="Diamond 4"/>
          <p:cNvSpPr/>
          <p:nvPr/>
        </p:nvSpPr>
        <p:spPr>
          <a:xfrm>
            <a:off x="4073856" y="152400"/>
            <a:ext cx="914400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/>
          <p:cNvSpPr/>
          <p:nvPr/>
        </p:nvSpPr>
        <p:spPr>
          <a:xfrm>
            <a:off x="0" y="1028900"/>
            <a:ext cx="9144000" cy="4681150"/>
          </a:xfrm>
          <a:prstGeom prst="flowChartAlternateProcess">
            <a:avLst/>
          </a:prstGeom>
          <a:solidFill>
            <a:schemeClr val="bg1"/>
          </a:solidFill>
          <a:ln w="38100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While I draw this fleeting breath,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When my eyelids close in death,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When I rise to world unknown, 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behold Thee on Thy throne,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Rock of Ages cleft for 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Let me hide myself in Thee</a:t>
            </a:r>
          </a:p>
        </p:txBody>
      </p:sp>
      <p:sp>
        <p:nvSpPr>
          <p:cNvPr id="11" name="Action Button: End 10">
            <a:hlinkClick r:id="" action="ppaction://hlinkshowjump?jump=lastslide" highlightClick="1"/>
          </p:cNvPr>
          <p:cNvSpPr/>
          <p:nvPr/>
        </p:nvSpPr>
        <p:spPr>
          <a:xfrm>
            <a:off x="4237686" y="6324600"/>
            <a:ext cx="586740" cy="1145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Diamond 5"/>
          <p:cNvSpPr/>
          <p:nvPr/>
        </p:nvSpPr>
        <p:spPr>
          <a:xfrm>
            <a:off x="4073856" y="152400"/>
            <a:ext cx="914400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C05800A3-6B89-4A34-B396-B533AEB6D8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B4CE199-B608-486D-AD0C-3302DD3E6F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407645-200A-4637-9D54-AF5C86445DA5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e1b72f72-a6ce-48fe-a382-9236e8dc1f6b"/>
    <ds:schemaRef ds:uri="http://schemas.openxmlformats.org/package/2006/metadata/core-properties"/>
    <ds:schemaRef ds:uri="b3fec16b-ebc2-4fa6-9dd6-49e1f08d656d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192</Words>
  <Application>Microsoft Office PowerPoint</Application>
  <PresentationFormat>On-screen Show (4:3)</PresentationFormat>
  <Paragraphs>43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Cambria</vt:lpstr>
      <vt:lpstr>Office Theme</vt:lpstr>
      <vt:lpstr>ROCK OF AGES  336  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ROCK OF AGES  336-B-</dc:title>
  <dc:creator>Ukelo</dc:creator>
  <cp:lastModifiedBy>LUBO</cp:lastModifiedBy>
  <cp:revision>32</cp:revision>
  <dcterms:created xsi:type="dcterms:W3CDTF">2006-08-16T00:00:00Z</dcterms:created>
  <dcterms:modified xsi:type="dcterms:W3CDTF">2024-11-12T14:44:15Z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