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63" r:id="rId4"/>
    <p:sldId id="287" r:id="rId5"/>
    <p:sldId id="264" r:id="rId6"/>
    <p:sldId id="288" r:id="rId7"/>
    <p:sldId id="28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413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C56BE-32E4-4B8D-9FED-8221C2B23725}" type="datetimeFigureOut">
              <a:rPr lang="en-ZA" smtClean="0"/>
              <a:t>2023/03/11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E7AF94-46C8-4FAA-AB81-01A861C89EB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95049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91688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003784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E7AF94-46C8-4FAA-AB81-01A861C89EBC}" type="slidenum">
              <a:rPr lang="en-ZA" smtClean="0"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5328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85800"/>
            <a:ext cx="7772400" cy="1470025"/>
          </a:xfrm>
        </p:spPr>
        <p:txBody>
          <a:bodyPr>
            <a:noAutofit/>
          </a:bodyPr>
          <a:lstStyle/>
          <a:p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Safari </a:t>
            </a:r>
            <a:r>
              <a:rPr lang="en-ZA" sz="60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60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Mbiguni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( The journey to heaven 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86000"/>
            <a:ext cx="6400800" cy="685800"/>
          </a:xfrm>
        </p:spPr>
        <p:txBody>
          <a:bodyPr>
            <a:noAutofit/>
          </a:bodyPr>
          <a:lstStyle/>
          <a:p>
            <a:r>
              <a:rPr lang="en-ZA" sz="4800" b="1" dirty="0">
                <a:latin typeface="Cambria" panose="02040503050406030204" pitchFamily="18" charset="0"/>
                <a:ea typeface="Cambria" panose="02040503050406030204" pitchFamily="18" charset="0"/>
              </a:rPr>
              <a:t>665</a:t>
            </a:r>
          </a:p>
        </p:txBody>
      </p:sp>
      <p:sp>
        <p:nvSpPr>
          <p:cNvPr id="4" name="Bevel 3"/>
          <p:cNvSpPr/>
          <p:nvPr/>
        </p:nvSpPr>
        <p:spPr>
          <a:xfrm>
            <a:off x="4003943" y="3429000"/>
            <a:ext cx="1136114" cy="1104488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08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3048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Safari </a:t>
            </a:r>
            <a:r>
              <a:rPr lang="en-ZA" sz="3600" b="1" dirty="0" err="1">
                <a:latin typeface="Cambria" panose="02040503050406030204" pitchFamily="18" charset="0"/>
              </a:rPr>
              <a:t>ya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mbinguni</a:t>
            </a:r>
            <a:r>
              <a:rPr lang="en-ZA" sz="3600" b="1" dirty="0">
                <a:latin typeface="Cambria" panose="02040503050406030204" pitchFamily="18" charset="0"/>
              </a:rPr>
              <a:t>, Oh </a:t>
            </a:r>
            <a:r>
              <a:rPr lang="en-ZA" sz="3600" b="1" dirty="0" err="1">
                <a:latin typeface="Cambria" panose="02040503050406030204" pitchFamily="18" charset="0"/>
              </a:rPr>
              <a:t>kweli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ni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msalaba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Safari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mbinguni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Oh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Oh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msalaba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42385" y="874298"/>
            <a:ext cx="1383030" cy="613604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6" name="Rectangle 5"/>
          <p:cNvSpPr/>
          <p:nvPr/>
        </p:nvSpPr>
        <p:spPr>
          <a:xfrm>
            <a:off x="13252" y="4267200"/>
            <a:ext cx="9144001" cy="457200"/>
          </a:xfrm>
          <a:prstGeom prst="rect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800" b="1" i="1" dirty="0"/>
              <a:t>Carry your cross during this journey to heaven.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DDF7A8-C49E-9159-A986-9F925C8DEC99}"/>
              </a:ext>
            </a:extLst>
          </p:cNvPr>
          <p:cNvSpPr txBox="1"/>
          <p:nvPr/>
        </p:nvSpPr>
        <p:spPr>
          <a:xfrm>
            <a:off x="3730058" y="3276600"/>
            <a:ext cx="1607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275959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3352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Safari </a:t>
            </a:r>
            <a:r>
              <a:rPr lang="en-ZA" sz="3600" b="1" dirty="0" err="1">
                <a:latin typeface="Cambria" panose="02040503050406030204" pitchFamily="18" charset="0"/>
              </a:rPr>
              <a:t>ya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mbinguni</a:t>
            </a:r>
            <a:r>
              <a:rPr lang="en-ZA" sz="3600" b="1" dirty="0">
                <a:latin typeface="Cambria" panose="02040503050406030204" pitchFamily="18" charset="0"/>
              </a:rPr>
              <a:t>, Oh </a:t>
            </a:r>
            <a:r>
              <a:rPr lang="en-ZA" sz="3600" b="1" dirty="0" err="1">
                <a:latin typeface="Cambria" panose="02040503050406030204" pitchFamily="18" charset="0"/>
              </a:rPr>
              <a:t>kweli</a:t>
            </a:r>
            <a:r>
              <a:rPr lang="en-ZA" sz="3600" b="1" dirty="0">
                <a:latin typeface="Cambria" panose="02040503050406030204" pitchFamily="18" charset="0"/>
              </a:rPr>
              <a:t>,  </a:t>
            </a:r>
            <a:r>
              <a:rPr lang="en-ZA" sz="3600" b="1" dirty="0" err="1">
                <a:latin typeface="Cambria" panose="02040503050406030204" pitchFamily="18" charset="0"/>
              </a:rPr>
              <a:t>ni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uchungu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Safari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mbinguni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Oh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Oh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msalaba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1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42385" y="874298"/>
            <a:ext cx="1383030" cy="613604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3313" y="4545496"/>
            <a:ext cx="9144000" cy="457200"/>
          </a:xfrm>
          <a:prstGeom prst="rect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400" b="1" i="1" dirty="0"/>
              <a:t>The way of the cross is to bear with bitterness.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F70AD5-F262-A8A6-1797-EAD6E624C24E}"/>
              </a:ext>
            </a:extLst>
          </p:cNvPr>
          <p:cNvSpPr txBox="1"/>
          <p:nvPr/>
        </p:nvSpPr>
        <p:spPr>
          <a:xfrm>
            <a:off x="3730058" y="3276600"/>
            <a:ext cx="1607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8046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3352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Safari </a:t>
            </a:r>
            <a:r>
              <a:rPr lang="en-ZA" sz="3600" b="1" dirty="0" err="1">
                <a:latin typeface="Cambria" panose="02040503050406030204" pitchFamily="18" charset="0"/>
              </a:rPr>
              <a:t>ya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mbinguni</a:t>
            </a:r>
            <a:r>
              <a:rPr lang="en-ZA" sz="3600" b="1" dirty="0">
                <a:latin typeface="Cambria" panose="02040503050406030204" pitchFamily="18" charset="0"/>
              </a:rPr>
              <a:t>, Oh </a:t>
            </a:r>
            <a:r>
              <a:rPr lang="en-ZA" sz="3600" b="1" dirty="0" err="1">
                <a:latin typeface="Cambria" panose="02040503050406030204" pitchFamily="18" charset="0"/>
              </a:rPr>
              <a:t>kweli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nikujikaza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  <a:r>
              <a:rPr lang="en-ZA" sz="3600" b="1" i="1" dirty="0">
                <a:solidFill>
                  <a:srgbClr val="00B0F0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Safari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mbinguni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Oh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Oh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msalaba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  <a:endParaRPr lang="en-ZA" sz="3600" b="1" i="1" dirty="0">
              <a:solidFill>
                <a:srgbClr val="00B0F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42385" y="874298"/>
            <a:ext cx="1383030" cy="613604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4419600"/>
            <a:ext cx="9144000" cy="457200"/>
          </a:xfrm>
          <a:prstGeom prst="rect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400" b="1" i="1" dirty="0"/>
              <a:t>It takes violence to inherit the Kingdom of Heaven.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5826F2-830E-BCBC-A90E-B3ED744CF5B5}"/>
              </a:ext>
            </a:extLst>
          </p:cNvPr>
          <p:cNvSpPr txBox="1"/>
          <p:nvPr/>
        </p:nvSpPr>
        <p:spPr>
          <a:xfrm>
            <a:off x="3730058" y="3276600"/>
            <a:ext cx="1607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56717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3352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Safari </a:t>
            </a:r>
            <a:r>
              <a:rPr lang="en-ZA" sz="3600" b="1" dirty="0" err="1">
                <a:latin typeface="Cambria" panose="02040503050406030204" pitchFamily="18" charset="0"/>
              </a:rPr>
              <a:t>ya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mbinguni</a:t>
            </a:r>
            <a:r>
              <a:rPr lang="en-ZA" sz="3600" b="1" dirty="0">
                <a:latin typeface="Cambria" panose="02040503050406030204" pitchFamily="18" charset="0"/>
              </a:rPr>
              <a:t>, Oh </a:t>
            </a:r>
            <a:r>
              <a:rPr lang="en-ZA" sz="3600" b="1" dirty="0" err="1">
                <a:latin typeface="Cambria" panose="02040503050406030204" pitchFamily="18" charset="0"/>
              </a:rPr>
              <a:t>kweli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nikujitoa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Safari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mbinguni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Oh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Oh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msalaba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1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42385" y="874298"/>
            <a:ext cx="1383030" cy="613604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4114800"/>
            <a:ext cx="9144000" cy="457200"/>
          </a:xfrm>
          <a:prstGeom prst="rect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400" b="1" i="1" dirty="0"/>
              <a:t>You need to practise sacrifice during this journey to heaven.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BB174B-F606-0561-CD1A-1A953E311828}"/>
              </a:ext>
            </a:extLst>
          </p:cNvPr>
          <p:cNvSpPr txBox="1"/>
          <p:nvPr/>
        </p:nvSpPr>
        <p:spPr>
          <a:xfrm>
            <a:off x="3726317" y="3134380"/>
            <a:ext cx="1607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420945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57200" y="1487902"/>
            <a:ext cx="10058400" cy="3352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0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Safari </a:t>
            </a:r>
            <a:r>
              <a:rPr lang="en-ZA" sz="3600" b="1" dirty="0" err="1">
                <a:latin typeface="Cambria" panose="02040503050406030204" pitchFamily="18" charset="0"/>
              </a:rPr>
              <a:t>ya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mbinguni</a:t>
            </a:r>
            <a:r>
              <a:rPr lang="en-ZA" sz="3600" b="1" dirty="0">
                <a:latin typeface="Cambria" panose="02040503050406030204" pitchFamily="18" charset="0"/>
              </a:rPr>
              <a:t>, Oh </a:t>
            </a:r>
            <a:r>
              <a:rPr lang="en-ZA" sz="3600" b="1" dirty="0" err="1">
                <a:latin typeface="Cambria" panose="02040503050406030204" pitchFamily="18" charset="0"/>
              </a:rPr>
              <a:t>kweli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</a:rPr>
              <a:t>nikujishusha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  <a:r>
              <a:rPr lang="en-ZA" sz="3600" b="1" i="1" dirty="0">
                <a:solidFill>
                  <a:srgbClr val="00B0F0"/>
                </a:solidFill>
                <a:latin typeface="Cambria" panose="02040503050406030204" pitchFamily="18" charset="0"/>
              </a:rPr>
              <a:t> </a:t>
            </a:r>
            <a:endParaRPr lang="en-ZA" sz="105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Safari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mbinguni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Oh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Oh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msalaba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  <a:endParaRPr lang="en-ZA" sz="3600" b="1" i="1" dirty="0">
              <a:solidFill>
                <a:srgbClr val="00B0F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42385" y="874298"/>
            <a:ext cx="1383030" cy="613604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5" name="Down Arrow 4"/>
          <p:cNvSpPr/>
          <p:nvPr/>
        </p:nvSpPr>
        <p:spPr>
          <a:xfrm>
            <a:off x="3784407" y="5615499"/>
            <a:ext cx="1575186" cy="404301"/>
          </a:xfrm>
          <a:prstGeom prst="downArrow">
            <a:avLst>
              <a:gd name="adj1" fmla="val 79638"/>
              <a:gd name="adj2" fmla="val 50000"/>
            </a:avLst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r>
              <a:rPr lang="en-ZA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33ED12-C4E3-3920-3A5F-6F906B7B7210}"/>
              </a:ext>
            </a:extLst>
          </p:cNvPr>
          <p:cNvSpPr txBox="1"/>
          <p:nvPr/>
        </p:nvSpPr>
        <p:spPr>
          <a:xfrm>
            <a:off x="3730058" y="3276600"/>
            <a:ext cx="1607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  <a:endParaRPr lang="en-ZA" sz="28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CE1DAA-92E0-90E4-E4C7-F73121F8FCF6}"/>
              </a:ext>
            </a:extLst>
          </p:cNvPr>
          <p:cNvSpPr/>
          <p:nvPr/>
        </p:nvSpPr>
        <p:spPr>
          <a:xfrm>
            <a:off x="0" y="4114800"/>
            <a:ext cx="9144000" cy="457200"/>
          </a:xfrm>
          <a:prstGeom prst="rect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400" b="1" i="1" dirty="0"/>
              <a:t>You need to practise humility during this journey to heaven.</a:t>
            </a:r>
          </a:p>
        </p:txBody>
      </p:sp>
    </p:spTree>
    <p:extLst>
      <p:ext uri="{BB962C8B-B14F-4D97-AF65-F5344CB8AC3E}">
        <p14:creationId xmlns:p14="http://schemas.microsoft.com/office/powerpoint/2010/main" val="88036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8240" y="664868"/>
            <a:ext cx="6858000" cy="6269332"/>
          </a:xfrm>
        </p:spPr>
        <p:txBody>
          <a:bodyPr>
            <a:no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ZA" b="1" i="1" dirty="0" err="1">
                <a:latin typeface="Cambria" panose="02040503050406030204" pitchFamily="18" charset="0"/>
              </a:rPr>
              <a:t>Msalaba</a:t>
            </a:r>
            <a:r>
              <a:rPr lang="en-ZA" b="1" i="1" dirty="0">
                <a:latin typeface="Cambria" panose="02040503050406030204" pitchFamily="18" charset="0"/>
              </a:rPr>
              <a:t>, </a:t>
            </a:r>
            <a:r>
              <a:rPr lang="en-ZA" b="1" i="1" dirty="0" err="1">
                <a:latin typeface="Cambria" panose="02040503050406030204" pitchFamily="18" charset="0"/>
              </a:rPr>
              <a:t>Msalaba</a:t>
            </a:r>
            <a:r>
              <a:rPr lang="en-ZA" b="1" i="1" dirty="0">
                <a:latin typeface="Cambria" panose="02040503050406030204" pitchFamily="18" charset="0"/>
              </a:rPr>
              <a:t> ! (X2)</a:t>
            </a:r>
          </a:p>
          <a:p>
            <a:pPr marL="742950" indent="-742950">
              <a:buFont typeface="+mj-lt"/>
              <a:buAutoNum type="arabicPeriod"/>
            </a:pPr>
            <a:endParaRPr lang="en-ZA" i="1" dirty="0">
              <a:latin typeface="Cambria" panose="020405030504060302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ZA" b="1" i="1" dirty="0" err="1">
                <a:latin typeface="Cambria" panose="02040503050406030204" pitchFamily="18" charset="0"/>
              </a:rPr>
              <a:t>Yesu</a:t>
            </a:r>
            <a:r>
              <a:rPr lang="en-ZA" b="1" i="1" dirty="0">
                <a:latin typeface="Cambria" panose="02040503050406030204" pitchFamily="18" charset="0"/>
              </a:rPr>
              <a:t> </a:t>
            </a:r>
            <a:r>
              <a:rPr lang="en-ZA" b="1" i="1" dirty="0" err="1">
                <a:latin typeface="Cambria" panose="02040503050406030204" pitchFamily="18" charset="0"/>
              </a:rPr>
              <a:t>alibeba</a:t>
            </a:r>
            <a:r>
              <a:rPr lang="en-ZA" b="1" i="1" dirty="0">
                <a:latin typeface="Cambria" panose="02040503050406030204" pitchFamily="18" charset="0"/>
              </a:rPr>
              <a:t>, </a:t>
            </a:r>
            <a:r>
              <a:rPr lang="en-ZA" b="1" i="1" dirty="0" err="1">
                <a:latin typeface="Cambria" panose="02040503050406030204" pitchFamily="18" charset="0"/>
              </a:rPr>
              <a:t>Beba</a:t>
            </a:r>
            <a:r>
              <a:rPr lang="en-ZA" b="1" i="1" dirty="0">
                <a:latin typeface="Cambria" panose="02040503050406030204" pitchFamily="18" charset="0"/>
              </a:rPr>
              <a:t> </a:t>
            </a:r>
            <a:r>
              <a:rPr lang="en-ZA" b="1" i="1" dirty="0" err="1">
                <a:latin typeface="Cambria" panose="02040503050406030204" pitchFamily="18" charset="0"/>
              </a:rPr>
              <a:t>yako</a:t>
            </a:r>
            <a:r>
              <a:rPr lang="en-ZA" b="1" i="1" dirty="0">
                <a:latin typeface="Cambria" panose="02040503050406030204" pitchFamily="18" charset="0"/>
              </a:rPr>
              <a:t> !</a:t>
            </a:r>
            <a:endParaRPr lang="en-ZA" b="1" i="1" dirty="0">
              <a:solidFill>
                <a:srgbClr val="00B0F0"/>
              </a:solidFill>
              <a:latin typeface="Cambria" panose="020405030504060302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ZA" b="1" i="1" dirty="0" err="1">
                <a:latin typeface="Cambria" panose="02040503050406030204" pitchFamily="18" charset="0"/>
              </a:rPr>
              <a:t>Nikujishusha</a:t>
            </a:r>
            <a:r>
              <a:rPr lang="en-ZA" b="1" i="1" dirty="0">
                <a:latin typeface="Cambria" panose="02040503050406030204" pitchFamily="18" charset="0"/>
              </a:rPr>
              <a:t>, </a:t>
            </a:r>
            <a:r>
              <a:rPr lang="en-ZA" b="1" i="1" dirty="0" err="1">
                <a:latin typeface="Cambria" panose="02040503050406030204" pitchFamily="18" charset="0"/>
              </a:rPr>
              <a:t>Kujivumilia</a:t>
            </a:r>
            <a:r>
              <a:rPr lang="en-ZA" b="1" i="1" dirty="0">
                <a:latin typeface="Cambria" panose="02040503050406030204" pitchFamily="18" charset="0"/>
              </a:rPr>
              <a:t>!</a:t>
            </a:r>
          </a:p>
          <a:p>
            <a:pPr marL="742950" indent="-742950">
              <a:buFont typeface="+mj-lt"/>
              <a:buAutoNum type="arabicPeriod"/>
            </a:pPr>
            <a:r>
              <a:rPr lang="en-ZA" b="1" i="1" dirty="0" err="1">
                <a:latin typeface="Cambria" panose="02040503050406030204" pitchFamily="18" charset="0"/>
              </a:rPr>
              <a:t>Nikujitoa</a:t>
            </a:r>
            <a:r>
              <a:rPr lang="en-ZA" b="1" i="1" dirty="0">
                <a:latin typeface="Cambria" panose="02040503050406030204" pitchFamily="18" charset="0"/>
              </a:rPr>
              <a:t>, </a:t>
            </a:r>
            <a:r>
              <a:rPr lang="en-ZA" b="1" i="1" dirty="0" err="1">
                <a:latin typeface="Cambria" panose="02040503050406030204" pitchFamily="18" charset="0"/>
              </a:rPr>
              <a:t>Nikujikaza</a:t>
            </a:r>
            <a:r>
              <a:rPr lang="en-ZA" b="1" i="1" dirty="0">
                <a:latin typeface="Cambria" panose="02040503050406030204" pitchFamily="18" charset="0"/>
              </a:rPr>
              <a:t>!</a:t>
            </a:r>
            <a:r>
              <a:rPr lang="en-ZA" b="1" i="1" dirty="0">
                <a:solidFill>
                  <a:srgbClr val="00B0F0"/>
                </a:solidFill>
                <a:latin typeface="Cambria" panose="02040503050406030204" pitchFamily="18" charset="0"/>
              </a:rPr>
              <a:t> </a:t>
            </a:r>
          </a:p>
          <a:p>
            <a:pPr marL="742950" indent="-742950">
              <a:buFont typeface="+mj-lt"/>
              <a:buAutoNum type="arabicPeriod"/>
            </a:pPr>
            <a:r>
              <a:rPr lang="en-ZA" b="1" i="1" dirty="0" err="1">
                <a:latin typeface="Cambria" panose="02040503050406030204" pitchFamily="18" charset="0"/>
              </a:rPr>
              <a:t>Kwenda</a:t>
            </a:r>
            <a:r>
              <a:rPr lang="en-ZA" b="1" i="1" dirty="0">
                <a:latin typeface="Cambria" panose="02040503050406030204" pitchFamily="18" charset="0"/>
              </a:rPr>
              <a:t> </a:t>
            </a:r>
            <a:r>
              <a:rPr lang="en-ZA" b="1" i="1" dirty="0" err="1">
                <a:latin typeface="Cambria" panose="02040503050406030204" pitchFamily="18" charset="0"/>
              </a:rPr>
              <a:t>Njia</a:t>
            </a:r>
            <a:r>
              <a:rPr lang="en-ZA" b="1" i="1" dirty="0">
                <a:latin typeface="Cambria" panose="02040503050406030204" pitchFamily="18" charset="0"/>
              </a:rPr>
              <a:t>, </a:t>
            </a:r>
            <a:r>
              <a:rPr lang="en-ZA" b="1" i="1" dirty="0" err="1">
                <a:latin typeface="Cambria" panose="02040503050406030204" pitchFamily="18" charset="0"/>
              </a:rPr>
              <a:t>Njia</a:t>
            </a:r>
            <a:r>
              <a:rPr lang="en-ZA" b="1" i="1" dirty="0">
                <a:latin typeface="Cambria" panose="02040503050406030204" pitchFamily="18" charset="0"/>
              </a:rPr>
              <a:t> </a:t>
            </a:r>
            <a:r>
              <a:rPr lang="en-ZA" b="1" i="1" dirty="0" err="1">
                <a:latin typeface="Cambria" panose="02040503050406030204" pitchFamily="18" charset="0"/>
              </a:rPr>
              <a:t>moja</a:t>
            </a:r>
            <a:r>
              <a:rPr lang="en-ZA" b="1" i="1" dirty="0">
                <a:latin typeface="Cambria" panose="02040503050406030204" pitchFamily="18" charset="0"/>
              </a:rPr>
              <a:t> !</a:t>
            </a:r>
            <a:endParaRPr lang="en-ZA" b="1" i="1" dirty="0">
              <a:solidFill>
                <a:srgbClr val="00B0F0"/>
              </a:solidFill>
              <a:latin typeface="Cambria" panose="020405030504060302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ZA" b="1" i="1" dirty="0" err="1">
                <a:latin typeface="Cambria" panose="02040503050406030204" pitchFamily="18" charset="0"/>
              </a:rPr>
              <a:t>Fwata</a:t>
            </a:r>
            <a:r>
              <a:rPr lang="en-ZA" b="1" i="1" dirty="0">
                <a:latin typeface="Cambria" panose="02040503050406030204" pitchFamily="18" charset="0"/>
              </a:rPr>
              <a:t> Bwana! </a:t>
            </a:r>
            <a:r>
              <a:rPr lang="en-ZA" b="1" i="1" dirty="0" err="1">
                <a:latin typeface="Cambria" panose="02040503050406030204" pitchFamily="18" charset="0"/>
              </a:rPr>
              <a:t>Fwata</a:t>
            </a:r>
            <a:r>
              <a:rPr lang="en-ZA" b="1" i="1" dirty="0">
                <a:latin typeface="Cambria" panose="02040503050406030204" pitchFamily="18" charset="0"/>
              </a:rPr>
              <a:t> </a:t>
            </a:r>
            <a:r>
              <a:rPr lang="en-ZA" b="1" i="1" dirty="0" err="1">
                <a:latin typeface="Cambria" panose="02040503050406030204" pitchFamily="18" charset="0"/>
              </a:rPr>
              <a:t>Yesu</a:t>
            </a:r>
            <a:r>
              <a:rPr lang="en-ZA" b="1" i="1" dirty="0">
                <a:latin typeface="Cambria" panose="02040503050406030204" pitchFamily="18" charset="0"/>
              </a:rPr>
              <a:t>, </a:t>
            </a:r>
          </a:p>
          <a:p>
            <a:pPr marL="742950" indent="-742950">
              <a:buFont typeface="+mj-lt"/>
              <a:buAutoNum type="arabicPeriod"/>
            </a:pPr>
            <a:r>
              <a:rPr lang="en-ZA" b="1" i="1" dirty="0" err="1">
                <a:latin typeface="Cambria" panose="02040503050406030204" pitchFamily="18" charset="0"/>
              </a:rPr>
              <a:t>Fwata</a:t>
            </a:r>
            <a:r>
              <a:rPr lang="en-ZA" b="1" i="1" dirty="0">
                <a:latin typeface="Cambria" panose="02040503050406030204" pitchFamily="18" charset="0"/>
              </a:rPr>
              <a:t> </a:t>
            </a:r>
            <a:r>
              <a:rPr lang="en-ZA" b="1" i="1" dirty="0" err="1">
                <a:latin typeface="Cambria" panose="02040503050406030204" pitchFamily="18" charset="0"/>
              </a:rPr>
              <a:t>Neno</a:t>
            </a:r>
            <a:r>
              <a:rPr lang="en-ZA" b="1" i="1" dirty="0">
                <a:latin typeface="Cambria" panose="02040503050406030204" pitchFamily="18" charset="0"/>
              </a:rPr>
              <a:t>! </a:t>
            </a:r>
            <a:r>
              <a:rPr lang="en-ZA" b="1" i="1" dirty="0" err="1">
                <a:latin typeface="Cambria" panose="02040503050406030204" pitchFamily="18" charset="0"/>
              </a:rPr>
              <a:t>Fwata</a:t>
            </a:r>
            <a:r>
              <a:rPr lang="en-ZA" b="1" i="1" dirty="0">
                <a:latin typeface="Cambria" panose="02040503050406030204" pitchFamily="18" charset="0"/>
              </a:rPr>
              <a:t> </a:t>
            </a:r>
            <a:r>
              <a:rPr lang="en-ZA" b="1" i="1" dirty="0" err="1">
                <a:latin typeface="Cambria" panose="02040503050406030204" pitchFamily="18" charset="0"/>
              </a:rPr>
              <a:t>Njia</a:t>
            </a:r>
            <a:r>
              <a:rPr lang="en-ZA" b="1" i="1" dirty="0">
                <a:latin typeface="Cambria" panose="02040503050406030204" pitchFamily="18" charset="0"/>
              </a:rPr>
              <a:t>!</a:t>
            </a:r>
          </a:p>
          <a:p>
            <a:pPr marL="742950" indent="-742950">
              <a:buFont typeface="+mj-lt"/>
              <a:buAutoNum type="arabicPeriod"/>
            </a:pPr>
            <a:endParaRPr lang="en-ZA" b="1" i="1" dirty="0">
              <a:latin typeface="Cambria" panose="02040503050406030204" pitchFamily="18" charset="0"/>
            </a:endParaRPr>
          </a:p>
          <a:p>
            <a:pPr marL="742950" indent="-742950">
              <a:buFont typeface="+mj-lt"/>
              <a:buAutoNum type="arabicPeriod"/>
            </a:pPr>
            <a:endParaRPr lang="en-ZA" b="1" i="1" dirty="0">
              <a:solidFill>
                <a:srgbClr val="00B0F0"/>
              </a:solidFill>
              <a:latin typeface="Cambria" panose="02040503050406030204" pitchFamily="18" charset="0"/>
            </a:endParaRPr>
          </a:p>
          <a:p>
            <a:pPr marL="742950" indent="-742950">
              <a:buFont typeface="+mj-lt"/>
              <a:buAutoNum type="arabicPeriod"/>
            </a:pPr>
            <a:endParaRPr lang="en-ZA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742950" indent="-742950">
              <a:buFont typeface="+mj-lt"/>
              <a:buAutoNum type="arabicPeriod"/>
            </a:pPr>
            <a:endParaRPr lang="en-ZA" b="1" i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3417" y="361549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  <p:sp>
        <p:nvSpPr>
          <p:cNvPr id="10" name="Diamond 9"/>
          <p:cNvSpPr/>
          <p:nvPr/>
        </p:nvSpPr>
        <p:spPr>
          <a:xfrm>
            <a:off x="3473774" y="228600"/>
            <a:ext cx="1673466" cy="507111"/>
          </a:xfrm>
          <a:prstGeom prst="diamond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756093" y="254564"/>
            <a:ext cx="1223412" cy="3815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 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12" name="Action Button: End 11">
            <a:hlinkClick r:id="" action="ppaction://hlinkshowjump?jump=lastslide" highlightClick="1"/>
          </p:cNvPr>
          <p:cNvSpPr/>
          <p:nvPr/>
        </p:nvSpPr>
        <p:spPr>
          <a:xfrm>
            <a:off x="3954515" y="6458572"/>
            <a:ext cx="711985" cy="9462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ECDE0E-1A31-5D8C-47EE-DFF76BBE5291}"/>
              </a:ext>
            </a:extLst>
          </p:cNvPr>
          <p:cNvSpPr txBox="1"/>
          <p:nvPr/>
        </p:nvSpPr>
        <p:spPr>
          <a:xfrm>
            <a:off x="152400" y="5257800"/>
            <a:ext cx="866698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ZA" sz="3200" b="1" i="1" dirty="0">
                <a:latin typeface="Cambria" panose="02040503050406030204" pitchFamily="18" charset="0"/>
              </a:rPr>
              <a:t>Safari </a:t>
            </a:r>
            <a:r>
              <a:rPr lang="en-ZA" sz="3200" b="1" i="1" dirty="0" err="1">
                <a:latin typeface="Cambria" panose="02040503050406030204" pitchFamily="18" charset="0"/>
              </a:rPr>
              <a:t>ya</a:t>
            </a:r>
            <a:r>
              <a:rPr lang="en-ZA" sz="3200" b="1" i="1" dirty="0">
                <a:latin typeface="Cambria" panose="02040503050406030204" pitchFamily="18" charset="0"/>
              </a:rPr>
              <a:t> </a:t>
            </a:r>
            <a:r>
              <a:rPr lang="en-ZA" sz="3200" b="1" i="1" dirty="0" err="1">
                <a:latin typeface="Cambria" panose="02040503050406030204" pitchFamily="18" charset="0"/>
              </a:rPr>
              <a:t>mbinguni</a:t>
            </a:r>
            <a:r>
              <a:rPr lang="en-ZA" sz="3200" b="1" i="1" dirty="0">
                <a:latin typeface="Cambria" panose="02040503050406030204" pitchFamily="18" charset="0"/>
              </a:rPr>
              <a:t>, Oh </a:t>
            </a:r>
            <a:r>
              <a:rPr lang="en-ZA" sz="3200" b="1" i="1" dirty="0" err="1">
                <a:latin typeface="Cambria" panose="02040503050406030204" pitchFamily="18" charset="0"/>
              </a:rPr>
              <a:t>kweli</a:t>
            </a:r>
            <a:r>
              <a:rPr lang="en-ZA" sz="3200" b="1" i="1" dirty="0">
                <a:latin typeface="Cambria" panose="02040503050406030204" pitchFamily="18" charset="0"/>
              </a:rPr>
              <a:t>, </a:t>
            </a:r>
            <a:r>
              <a:rPr lang="en-ZA" sz="3200" b="1" i="1" dirty="0" err="1">
                <a:latin typeface="Cambria" panose="02040503050406030204" pitchFamily="18" charset="0"/>
              </a:rPr>
              <a:t>ni</a:t>
            </a:r>
            <a:r>
              <a:rPr lang="en-ZA" sz="3200" b="1" i="1" dirty="0">
                <a:latin typeface="Cambria" panose="02040503050406030204" pitchFamily="18" charset="0"/>
              </a:rPr>
              <a:t> </a:t>
            </a:r>
            <a:r>
              <a:rPr lang="en-ZA" sz="3200" b="1" i="1" dirty="0" err="1">
                <a:latin typeface="Cambria" panose="02040503050406030204" pitchFamily="18" charset="0"/>
              </a:rPr>
              <a:t>msalaba</a:t>
            </a:r>
            <a:endParaRPr lang="en-ZA" sz="3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Safari </a:t>
            </a:r>
            <a:r>
              <a:rPr lang="en-ZA" sz="32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ya</a:t>
            </a:r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2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mbinguni</a:t>
            </a:r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Oh </a:t>
            </a:r>
            <a:r>
              <a:rPr lang="en-ZA" sz="32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Oh</a:t>
            </a:r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r>
              <a:rPr lang="en-ZA" sz="32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ni</a:t>
            </a:r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2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msalaba</a:t>
            </a:r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1B7BDC89-457C-7D3A-467D-AA14FA7B4A7F}"/>
              </a:ext>
            </a:extLst>
          </p:cNvPr>
          <p:cNvSpPr/>
          <p:nvPr/>
        </p:nvSpPr>
        <p:spPr>
          <a:xfrm>
            <a:off x="8325678" y="5410200"/>
            <a:ext cx="228600" cy="871091"/>
          </a:xfrm>
          <a:prstGeom prst="rightBrace">
            <a:avLst>
              <a:gd name="adj1" fmla="val 54487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297F04-2238-25EE-C9D6-0E4DBCAC8969}"/>
              </a:ext>
            </a:extLst>
          </p:cNvPr>
          <p:cNvSpPr txBox="1"/>
          <p:nvPr/>
        </p:nvSpPr>
        <p:spPr>
          <a:xfrm>
            <a:off x="8540352" y="5638800"/>
            <a:ext cx="6036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000" b="1" i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88764" y="1197927"/>
            <a:ext cx="5716952" cy="838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Msalaba</a:t>
            </a: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!  O </a:t>
            </a:r>
            <a:r>
              <a:rPr lang="en-ZA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msalaba</a:t>
            </a: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 !</a:t>
            </a:r>
          </a:p>
          <a:p>
            <a:pPr marL="0" indent="0" algn="ctr">
              <a:buFont typeface="Arial" pitchFamily="34" charset="0"/>
              <a:buNone/>
            </a:pPr>
            <a:endParaRPr lang="en-ZA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Font typeface="Arial" pitchFamily="34" charset="0"/>
              <a:buNone/>
            </a:pPr>
            <a:endParaRPr lang="en-ZA" b="1" i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12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951</TotalTime>
  <Words>256</Words>
  <Application>Microsoft Office PowerPoint</Application>
  <PresentationFormat>On-screen Show (4:3)</PresentationFormat>
  <Paragraphs>54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</vt:lpstr>
      <vt:lpstr>Office Theme</vt:lpstr>
      <vt:lpstr>Safari ya Mbiguni  ( The journey to heaven 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Hakuna mwingine aliye kama Yesu</dc:title>
  <dc:creator>Ualimange</dc:creator>
  <cp:lastModifiedBy>Ukelo Alimange</cp:lastModifiedBy>
  <cp:revision>119</cp:revision>
  <dcterms:created xsi:type="dcterms:W3CDTF">2006-08-16T00:00:00Z</dcterms:created>
  <dcterms:modified xsi:type="dcterms:W3CDTF">2023-03-11T12:49:38Z</dcterms:modified>
</cp:coreProperties>
</file>