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4"/>
  </p:sldMasterIdLst>
  <p:notesMasterIdLst>
    <p:notesMasterId r:id="rId12"/>
  </p:notesMasterIdLst>
  <p:sldIdLst>
    <p:sldId id="256" r:id="rId5"/>
    <p:sldId id="257" r:id="rId6"/>
    <p:sldId id="258" r:id="rId7"/>
    <p:sldId id="259" r:id="rId8"/>
    <p:sldId id="266" r:id="rId9"/>
    <p:sldId id="261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 /><Relationship Id="rId13" Type="http://schemas.openxmlformats.org/officeDocument/2006/relationships/presProps" Target="presProps.xml" /><Relationship Id="rId3" Type="http://schemas.openxmlformats.org/officeDocument/2006/relationships/customXml" Target="../customXml/item3.xml" /><Relationship Id="rId7" Type="http://schemas.openxmlformats.org/officeDocument/2006/relationships/slide" Target="slides/slide3.xml" /><Relationship Id="rId12" Type="http://schemas.openxmlformats.org/officeDocument/2006/relationships/notesMaster" Target="notesMasters/notesMaster1.xml" /><Relationship Id="rId17" Type="http://schemas.microsoft.com/office/2016/11/relationships/changesInfo" Target="changesInfos/changesInfo1.xml" /><Relationship Id="rId2" Type="http://schemas.openxmlformats.org/officeDocument/2006/relationships/customXml" Target="../customXml/item2.xml" /><Relationship Id="rId16" Type="http://schemas.openxmlformats.org/officeDocument/2006/relationships/tableStyles" Target="tableStyles.xml" /><Relationship Id="rId1" Type="http://schemas.openxmlformats.org/officeDocument/2006/relationships/customXml" Target="../customXml/item1.xml" /><Relationship Id="rId6" Type="http://schemas.openxmlformats.org/officeDocument/2006/relationships/slide" Target="slides/slide2.xml" /><Relationship Id="rId11" Type="http://schemas.openxmlformats.org/officeDocument/2006/relationships/slide" Target="slides/slide7.xml" /><Relationship Id="rId5" Type="http://schemas.openxmlformats.org/officeDocument/2006/relationships/slide" Target="slides/slide1.xml" /><Relationship Id="rId15" Type="http://schemas.openxmlformats.org/officeDocument/2006/relationships/theme" Target="theme/theme1.xml" /><Relationship Id="rId10" Type="http://schemas.openxmlformats.org/officeDocument/2006/relationships/slide" Target="slides/slide6.xml" /><Relationship Id="rId4" Type="http://schemas.openxmlformats.org/officeDocument/2006/relationships/slideMaster" Target="slideMasters/slideMaster1.xml" /><Relationship Id="rId9" Type="http://schemas.openxmlformats.org/officeDocument/2006/relationships/slide" Target="slides/slide5.xml" /><Relationship Id="rId14" Type="http://schemas.openxmlformats.org/officeDocument/2006/relationships/viewProps" Target="viewProps.xml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7D0B0135-3FF1-3D9B-B796-F6FDCF4E4ADB}"/>
    <pc:docChg chg="modSld">
      <pc:chgData name="DCT Choir" userId="975f45da-5bc3-40be-b9c6-56615e3435e3" providerId="ADAL" clId="{7D0B0135-3FF1-3D9B-B796-F6FDCF4E4ADB}" dt="2025-10-05T11:57:21.746" v="1" actId="14100"/>
      <pc:docMkLst>
        <pc:docMk/>
      </pc:docMkLst>
      <pc:sldChg chg="modSp">
        <pc:chgData name="DCT Choir" userId="975f45da-5bc3-40be-b9c6-56615e3435e3" providerId="ADAL" clId="{7D0B0135-3FF1-3D9B-B796-F6FDCF4E4ADB}" dt="2025-10-05T11:57:21.746" v="1" actId="14100"/>
        <pc:sldMkLst>
          <pc:docMk/>
          <pc:sldMk cId="2367651170" sldId="265"/>
        </pc:sldMkLst>
        <pc:spChg chg="mod">
          <ac:chgData name="DCT Choir" userId="975f45da-5bc3-40be-b9c6-56615e3435e3" providerId="ADAL" clId="{7D0B0135-3FF1-3D9B-B796-F6FDCF4E4ADB}" dt="2025-10-05T11:57:21.746" v="1" actId="14100"/>
          <ac:spMkLst>
            <pc:docMk/>
            <pc:sldMk cId="2367651170" sldId="265"/>
            <ac:spMk id="5" creationId="{B388C3BC-2DC5-4342-B37A-D057F2CB2C0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44A0B-705C-4A7E-8717-607FEC5D336D}" type="datetimeFigureOut">
              <a:rPr lang="en-ZA" smtClean="0"/>
              <a:t>2025/10/05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89E8F7-94D9-413F-8D77-EC9B1883220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4891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7584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51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18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17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69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79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7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72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20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78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4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48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952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40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88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37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8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93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10/5/2025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63806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8441" y="723704"/>
            <a:ext cx="8689976" cy="1773836"/>
          </a:xfrm>
        </p:spPr>
        <p:txBody>
          <a:bodyPr>
            <a:noAutofit/>
          </a:bodyPr>
          <a:lstStyle/>
          <a:p>
            <a:br>
              <a:rPr lang="en-ZA" sz="72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72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72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7200" dirty="0">
                <a:solidFill>
                  <a:srgbClr val="FFFF00"/>
                </a:solidFill>
                <a:latin typeface="Cambria" panose="02040503050406030204" pitchFamily="18" charset="0"/>
              </a:rPr>
              <a:t>SAFARI  YETU</a:t>
            </a:r>
            <a:br>
              <a:rPr lang="en-ZA" sz="72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7200" dirty="0"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5425165" y="3577759"/>
            <a:ext cx="1196529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25165" y="2593366"/>
            <a:ext cx="13099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400" b="1" dirty="0">
                <a:latin typeface="Cambria" panose="02040503050406030204" pitchFamily="18" charset="0"/>
              </a:rPr>
              <a:t>761 </a:t>
            </a:r>
            <a:endParaRPr lang="en-US" sz="4400" b="1" dirty="0"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AE56C1-5197-41BA-B852-9BC2835E01AE}"/>
              </a:ext>
            </a:extLst>
          </p:cNvPr>
          <p:cNvSpPr txBox="1"/>
          <p:nvPr/>
        </p:nvSpPr>
        <p:spPr>
          <a:xfrm>
            <a:off x="2980898" y="1360935"/>
            <a:ext cx="60937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We’re on a Journey </a:t>
            </a:r>
            <a:endParaRPr lang="en-ZA" sz="4000" dirty="0"/>
          </a:p>
        </p:txBody>
      </p:sp>
    </p:spTree>
    <p:extLst>
      <p:ext uri="{BB962C8B-B14F-4D97-AF65-F5344CB8AC3E}">
        <p14:creationId xmlns:p14="http://schemas.microsoft.com/office/powerpoint/2010/main" val="314045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333831"/>
            <a:ext cx="12192000" cy="760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8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Safari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yetu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kwenda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muji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nzuri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mbingu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Muji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utukufu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!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Tutamuona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Mwokozi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pamoja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malaika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Furaha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milele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!</a:t>
            </a:r>
            <a:br>
              <a:rPr lang="en-ZA" sz="28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ZA" sz="28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500" b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 are bound to a starry,</a:t>
            </a:r>
            <a:r>
              <a:rPr lang="en-ZA" sz="35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heavenly city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5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Its a warm city !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5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There, we shall see the Lord and the angels.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5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 an everlasting joy !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ZA" sz="28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ZA" sz="2800" b="1" dirty="0">
              <a:effectLst/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5202873" y="219333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9013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90986" y="1585924"/>
            <a:ext cx="8113776" cy="451399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Kristu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vyote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Kristu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vyote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vyangu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Kristu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vyote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tu.</a:t>
            </a:r>
            <a:endParaRPr lang="en-ZA" sz="3600" i="1" dirty="0">
              <a:solidFill>
                <a:srgbClr val="FFFF00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Christ is all</a:t>
            </a:r>
            <a:r>
              <a:rPr lang="en-ZA" sz="3600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He is my all,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 is all indeed.</a:t>
            </a:r>
          </a:p>
        </p:txBody>
      </p:sp>
      <p:sp>
        <p:nvSpPr>
          <p:cNvPr id="4" name="Diamond 3"/>
          <p:cNvSpPr/>
          <p:nvPr/>
        </p:nvSpPr>
        <p:spPr>
          <a:xfrm>
            <a:off x="4962745" y="569365"/>
            <a:ext cx="2156108" cy="687003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11447" y="62395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FEEAD369-5369-431F-A5D8-AF9CE6852CD7}"/>
              </a:ext>
            </a:extLst>
          </p:cNvPr>
          <p:cNvSpPr/>
          <p:nvPr/>
        </p:nvSpPr>
        <p:spPr>
          <a:xfrm>
            <a:off x="9367783" y="1585924"/>
            <a:ext cx="281184" cy="2483893"/>
          </a:xfrm>
          <a:prstGeom prst="rightBrace">
            <a:avLst>
              <a:gd name="adj1" fmla="val 8728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E99A35-C15E-4B46-A20F-0924AF1D1F43}"/>
              </a:ext>
            </a:extLst>
          </p:cNvPr>
          <p:cNvSpPr txBox="1"/>
          <p:nvPr/>
        </p:nvSpPr>
        <p:spPr>
          <a:xfrm>
            <a:off x="9808924" y="2574964"/>
            <a:ext cx="74721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X2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43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8699" y="717729"/>
            <a:ext cx="11794602" cy="6140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Katika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safari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hiyo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wengi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wamechoka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Shetani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amewafunga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mwili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dunia;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Ninyi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askari za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Simameni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twendeni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5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ZA" sz="3500" b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any become weary during this pilgrimage,</a:t>
            </a:r>
            <a:endParaRPr lang="en-ZA" sz="35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5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because S</a:t>
            </a:r>
            <a:r>
              <a:rPr lang="en-ZA" sz="3500" b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atan has </a:t>
            </a:r>
            <a:r>
              <a:rPr lang="en-ZA" sz="35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taken</a:t>
            </a:r>
            <a:r>
              <a:rPr lang="en-ZA" sz="3500" b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them captive,</a:t>
            </a:r>
            <a:endParaRPr lang="en-ZA" sz="35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500" b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Bound in flesh and in worldly life;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5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 ye soldiers of the Lord, keep standing firm !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B9A446A8-E203-4F13-A1DF-1780A496B228}"/>
              </a:ext>
            </a:extLst>
          </p:cNvPr>
          <p:cNvSpPr/>
          <p:nvPr/>
        </p:nvSpPr>
        <p:spPr>
          <a:xfrm>
            <a:off x="5202873" y="219333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7666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90986" y="1585924"/>
            <a:ext cx="8113776" cy="451399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Kristu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vyote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Kristu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vyote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vyangu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Kristu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vyote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tu.</a:t>
            </a:r>
            <a:endParaRPr lang="en-ZA" sz="3600" i="1" dirty="0">
              <a:solidFill>
                <a:srgbClr val="FFFF00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Christ is all</a:t>
            </a:r>
            <a:r>
              <a:rPr lang="en-ZA" sz="3600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He is my all,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 is all indeed.</a:t>
            </a:r>
          </a:p>
        </p:txBody>
      </p:sp>
      <p:sp>
        <p:nvSpPr>
          <p:cNvPr id="4" name="Diamond 3"/>
          <p:cNvSpPr/>
          <p:nvPr/>
        </p:nvSpPr>
        <p:spPr>
          <a:xfrm>
            <a:off x="4962745" y="569365"/>
            <a:ext cx="2156108" cy="687003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11447" y="62395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FEEAD369-5369-431F-A5D8-AF9CE6852CD7}"/>
              </a:ext>
            </a:extLst>
          </p:cNvPr>
          <p:cNvSpPr/>
          <p:nvPr/>
        </p:nvSpPr>
        <p:spPr>
          <a:xfrm>
            <a:off x="9367783" y="1585924"/>
            <a:ext cx="281184" cy="2483893"/>
          </a:xfrm>
          <a:prstGeom prst="rightBrace">
            <a:avLst>
              <a:gd name="adj1" fmla="val 8728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E99A35-C15E-4B46-A20F-0924AF1D1F43}"/>
              </a:ext>
            </a:extLst>
          </p:cNvPr>
          <p:cNvSpPr txBox="1"/>
          <p:nvPr/>
        </p:nvSpPr>
        <p:spPr>
          <a:xfrm>
            <a:off x="9808924" y="2574964"/>
            <a:ext cx="74721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X2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19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717729"/>
            <a:ext cx="12192000" cy="6140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Kanisa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Bwana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Mufurahi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kwa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sababu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wokovu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karibu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Mujipambe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sawa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vile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kanisa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lile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kwanza,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Dunia </a:t>
            </a:r>
            <a:r>
              <a:rPr lang="en-ZA" sz="36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itazame</a:t>
            </a: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500" b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 glad, ye who trust in the Lord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5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your salvation is near;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500" b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Remain united like it was in the first church,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5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 the world notice.</a:t>
            </a:r>
            <a:r>
              <a:rPr lang="en-ZA" sz="3500" b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623E7DDA-6455-41AA-AE30-0A78919C7D84}"/>
              </a:ext>
            </a:extLst>
          </p:cNvPr>
          <p:cNvSpPr/>
          <p:nvPr/>
        </p:nvSpPr>
        <p:spPr>
          <a:xfrm>
            <a:off x="5202873" y="219333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89951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90986" y="1585924"/>
            <a:ext cx="8113776" cy="451399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Kristu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vyote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Kristu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vyote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vyangu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Kristu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vyote</a:t>
            </a:r>
            <a:r>
              <a:rPr lang="en-ZA" sz="44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tu.</a:t>
            </a:r>
            <a:endParaRPr lang="en-ZA" sz="3600" i="1" dirty="0">
              <a:solidFill>
                <a:srgbClr val="FFFF00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Christ is all</a:t>
            </a:r>
            <a:r>
              <a:rPr lang="en-ZA" sz="3600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He is my all,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 is all indeed.</a:t>
            </a:r>
          </a:p>
        </p:txBody>
      </p:sp>
      <p:sp>
        <p:nvSpPr>
          <p:cNvPr id="4" name="Diamond 3"/>
          <p:cNvSpPr/>
          <p:nvPr/>
        </p:nvSpPr>
        <p:spPr>
          <a:xfrm>
            <a:off x="4962745" y="569365"/>
            <a:ext cx="2156108" cy="687003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11447" y="62395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B388C3BC-2DC5-4342-B37A-D057F2CB2C01}"/>
              </a:ext>
            </a:extLst>
          </p:cNvPr>
          <p:cNvSpPr/>
          <p:nvPr/>
        </p:nvSpPr>
        <p:spPr>
          <a:xfrm flipV="1">
            <a:off x="5574314" y="4295588"/>
            <a:ext cx="588921" cy="46361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0AA3D1C8-BCD4-4F2F-B4A0-1B21FDDC248A}"/>
              </a:ext>
            </a:extLst>
          </p:cNvPr>
          <p:cNvSpPr/>
          <p:nvPr/>
        </p:nvSpPr>
        <p:spPr>
          <a:xfrm>
            <a:off x="9367783" y="1585924"/>
            <a:ext cx="281184" cy="2483893"/>
          </a:xfrm>
          <a:prstGeom prst="rightBrace">
            <a:avLst>
              <a:gd name="adj1" fmla="val 8728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C9D322-8384-44F5-B911-095BE4063F26}"/>
              </a:ext>
            </a:extLst>
          </p:cNvPr>
          <p:cNvSpPr txBox="1"/>
          <p:nvPr/>
        </p:nvSpPr>
        <p:spPr>
          <a:xfrm>
            <a:off x="9808924" y="2574964"/>
            <a:ext cx="74721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X2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65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466FD28-E835-417E-A731-EABFDAEDD514}">
  <ds:schemaRefs>
    <ds:schemaRef ds:uri="http://schemas.microsoft.com/office/2006/metadata/properties"/>
    <ds:schemaRef ds:uri="http://www.w3.org/2000/xmlns/"/>
    <ds:schemaRef ds:uri="5d42dc32-f564-4da9-885c-07f0455fcf06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FFB47265-86CD-43F3-AD14-E13E0BDF1B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12A24A-510C-452A-9630-FB1BCBCA590D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5d42dc32-f564-4da9-885c-07f0455fcf0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257</TotalTime>
  <Words>276</Words>
  <Application>Microsoft Office PowerPoint</Application>
  <PresentationFormat>Widescreen</PresentationFormat>
  <Paragraphs>59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Damask</vt:lpstr>
      <vt:lpstr>   SAFARI  YETU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SAFARI ZETU</dc:title>
  <dc:creator>Naomie Madi</dc:creator>
  <cp:lastModifiedBy>DCT Choir</cp:lastModifiedBy>
  <cp:revision>31</cp:revision>
  <dcterms:created xsi:type="dcterms:W3CDTF">2017-10-30T17:59:35Z</dcterms:created>
  <dcterms:modified xsi:type="dcterms:W3CDTF">2025-10-05T11:57:32Z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