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13"/>
  </p:notesMasterIdLst>
  <p:sldIdLst>
    <p:sldId id="256" r:id="rId5"/>
    <p:sldId id="264" r:id="rId6"/>
    <p:sldId id="265" r:id="rId7"/>
    <p:sldId id="266" r:id="rId8"/>
    <p:sldId id="274" r:id="rId9"/>
    <p:sldId id="267" r:id="rId10"/>
    <p:sldId id="273" r:id="rId11"/>
    <p:sldId id="271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8" autoAdjust="0"/>
    <p:restoredTop sz="86323" autoAdjust="0"/>
  </p:normalViewPr>
  <p:slideViewPr>
    <p:cSldViewPr>
      <p:cViewPr varScale="1">
        <p:scale>
          <a:sx n="76" d="100"/>
          <a:sy n="76" d="100"/>
        </p:scale>
        <p:origin x="106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392745-585C-4DA4-9BDE-C156CC402B9F}" type="datetimeFigureOut">
              <a:rPr lang="en-US" smtClean="0"/>
              <a:pPr/>
              <a:t>11/28/2024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8A56EC-41BD-43B9-923F-84F90CC886E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53089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8CE273-DA5B-0EB7-8BC1-6F9AF155C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DAE09C-B2BD-5A5E-6E20-BA3F582A3A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A33530-5FE5-210F-98B5-8DB9EFFF60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BB77BA-6850-8C7C-8AFC-8DA6985F6DA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638534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47417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AB815-1418-5EC6-B66F-76C673C021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70C1E5-EEC2-34A5-B039-A1804F9591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0CB91D-E200-18FD-8F30-A63372598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11/28/2024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98B7A7-5F4C-3129-7539-BB102427A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8E8EE-1569-2B0E-CF4B-E4E6F6931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49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4F4C6-8065-66AC-A629-A360EE34B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0CB523-0CA1-A52D-F206-EFCC48FB86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AE4064-3CF0-CE22-1E5F-F07E9DB21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11/28/2024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26C3D-D3FE-0944-C5B3-F04632739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2C237-9CE5-6F0C-1DEF-E7F2B1B3B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64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618AF-D631-DA72-27B0-B9D9DBA97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A531AD-FC2A-09B6-B33C-2F761510F3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859254-603C-A174-8514-0D590A65B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11/28/2024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DF3E14-D591-357A-F9EB-31E88572B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FA9536-5ED7-6F75-7258-65DBFAFF4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63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744B5-7D32-410C-79A3-E16F7FB35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38803D-6A68-F313-54E4-3E933E4D23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61025D-8C63-9F7B-4DF1-B480745851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C9387D-BC58-533D-EEB2-DF028C63E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11/28/2024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4F0530-75CF-CEFA-D730-D9A96A464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FC8EE3-2B52-2519-FCEF-CB4304CB5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597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A3FAE-5061-4425-543A-FC9C016E1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53C385-B933-F4AD-239D-DB52B19BA0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40CCE8-7C9F-5FD5-4546-7ACF6BBDCE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27FF7A-FF59-5631-6EA0-1AF3C3EA07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A3D5B4-155D-F10F-46FA-30E3D07F98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5CF090-34B7-D83A-C745-2AB67080E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11/28/2024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812014-4C0B-F606-970C-E8789F47E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6AB768-E1B0-F408-2B15-419842860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DB205-D116-E4E9-EEA0-40B037195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C882A6-C6B3-B5DA-D1C9-2B623B367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11/28/2024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DC4DA1-305F-791A-AA35-366C10C2D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939563-8517-D6D9-645B-BB22909DF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92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A1D0C8-8A96-9D45-9670-8B27873D7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11/28/2024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48242E-9BEF-5FB0-048F-38C0C0121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1F7133-5FDD-85B0-F152-BFB3E77E7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00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BF2EE-840F-8313-37B7-CAD42BB6E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4EC060-603F-41D1-4C12-5E9F508E00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85E641-628C-8D15-3982-522652CC85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5D7421-DDD1-FAEC-21B1-A6DB8BAB3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11/28/2024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61D4FB-0377-648F-342B-7725EF9FE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624AB3-9CF7-03AA-6D64-067DC222B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71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936CE-5C2C-0555-373D-3CCB8A0E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54D478-3D77-695E-5ADA-E982680AE8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652E1F-D4CE-9B50-8C88-8BB81D251F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720516-2C7F-CC5C-5F90-35CE2252B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11/28/2024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AE8526-E6BE-3B00-65DD-D37533B8B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A7C8C1-D70B-B47D-BFA9-684939AB2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608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A23BB-F9EF-0F15-81A8-CFB7C161D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642FC6-DAB0-A986-F788-B689A2ABE2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D57E79-82D3-C915-6BCE-E4B139A67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11/28/2024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A63E53-A6ED-D913-2105-ECF00E609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A88E22-08C5-646E-E882-884A8B053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48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5AB6A5-4F8D-8B94-D9C1-9B1BC325A7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16E34D-852F-9A45-22C2-58EC8968C7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0BED53-4929-86F7-099E-368E8F1AE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11/28/2024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B5E0DA-0274-9EFA-4B52-0B12DD47F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429E65-68AF-7E39-FB0C-0E7DDD86A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708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05CB75-8550-5DCF-2151-4F428A197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650287-D8B9-935F-3885-07AC94818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A0374-CA06-6F46-555E-FDFF79B2BC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DDF793-19F5-45C2-AE59-950A0F811640}" type="datetimeFigureOut">
              <a:rPr lang="en-US" smtClean="0"/>
              <a:pPr/>
              <a:t>11/28/2024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3882F9-051B-BB95-F7A3-E1ED185522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967B90-239B-560F-207A-82D6356DCE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661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228600"/>
            <a:ext cx="8991600" cy="6477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CA" sz="6000" b="1" cap="none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      </a:t>
            </a:r>
            <a:br>
              <a:rPr lang="en-CA" sz="60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GB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SAFE IN THE ARMS </a:t>
            </a:r>
            <a:br>
              <a:rPr lang="en-GB" sz="6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GB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OF JESUS</a:t>
            </a:r>
            <a:r>
              <a:rPr lang="en-CA" sz="6000" b="1" cap="none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br>
              <a:rPr lang="en-CA" sz="6000" b="1" cap="none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CA" sz="4800" b="1" cap="none" dirty="0">
                <a:ln w="11430"/>
                <a:solidFill>
                  <a:schemeClr val="tx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431</a:t>
            </a:r>
            <a:br>
              <a:rPr lang="en-CA" sz="6000" b="1" cap="none" dirty="0">
                <a:ln w="11430"/>
                <a:solidFill>
                  <a:schemeClr val="tx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CA" sz="2400" b="1" cap="none" dirty="0">
                <a:ln w="11430"/>
                <a:solidFill>
                  <a:schemeClr val="tx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CA" sz="6000" b="1" dirty="0">
                <a:ln w="11430"/>
                <a:solidFill>
                  <a:schemeClr val="tx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CA" sz="6000" b="1" cap="none" dirty="0">
                <a:ln w="11430"/>
                <a:solidFill>
                  <a:schemeClr val="tx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US" sz="6000" b="1" cap="none" dirty="0">
              <a:ln w="11430"/>
              <a:solidFill>
                <a:schemeClr val="tx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3973736" y="4272750"/>
            <a:ext cx="1196529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78640" y="3821668"/>
            <a:ext cx="11657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[ + </a:t>
            </a:r>
            <a:r>
              <a:rPr lang="en-CA" b="1" dirty="0" err="1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Solfa</a:t>
            </a:r>
            <a:r>
              <a:rPr lang="en-CA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]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95668" y="405112"/>
            <a:ext cx="8367332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SAFE in the arms of Jesus,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Safe on His gentle breast,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There by His love o’ershaded,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Sweetly my soul shall rest.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Hark! ‘tis the voice of angels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Borne in a song to me,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Over the fields of glory,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Over the jasper sea.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236434" y="304800"/>
            <a:ext cx="685800" cy="68580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144507" y="1132820"/>
            <a:ext cx="685072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SAFE in the arms of Jesus,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Safe on His gentle breast,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There by His love </a:t>
            </a:r>
            <a:r>
              <a:rPr kumimoji="0" lang="en-GB" sz="40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o’ershaded</a:t>
            </a:r>
            <a:r>
              <a:rPr kumimoji="0" lang="en-GB" sz="4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Sweetly my soul shall rest.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3834831" y="585827"/>
            <a:ext cx="1470074" cy="623455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28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01905" y="6096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dirty="0">
                <a:latin typeface="Cambria" panose="02040503050406030204" pitchFamily="18" charset="0"/>
              </a:rPr>
              <a:t>Chorus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66702" y="29171"/>
            <a:ext cx="7800857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Safe in the arms of Jesus,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Safe from corroding care,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Safe from the world’s temptations,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Sin cannot harm me there.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Free from the blight of sorrow,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Free from my doubts and fears;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Only a few more trials,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Only a few more tears.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224230" y="57641"/>
            <a:ext cx="685800" cy="68580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F2F33C-A3BD-371F-43C6-A47DC8DDBB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>
            <a:extLst>
              <a:ext uri="{FF2B5EF4-FFF2-40B4-BE49-F238E27FC236}">
                <a16:creationId xmlns:a16="http://schemas.microsoft.com/office/drawing/2014/main" id="{E42C5CB8-A897-4563-CA4A-C2D31ECD8F2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144507" y="1132820"/>
            <a:ext cx="685072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SAFE in the arms of Jesus,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Safe on His gentle breast,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There by His love </a:t>
            </a:r>
            <a:r>
              <a:rPr kumimoji="0" lang="en-GB" sz="40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o’ershaded</a:t>
            </a:r>
            <a:r>
              <a:rPr kumimoji="0" lang="en-GB" sz="4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Sweetly my soul shall rest.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0BF7977-5082-698C-2A92-AD769B628EFF}"/>
              </a:ext>
            </a:extLst>
          </p:cNvPr>
          <p:cNvSpPr/>
          <p:nvPr/>
        </p:nvSpPr>
        <p:spPr>
          <a:xfrm>
            <a:off x="3834831" y="585827"/>
            <a:ext cx="1470074" cy="623455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2800" b="1" dirty="0"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4CAEC6D-B4C6-AD7A-D39C-9F459DF45624}"/>
              </a:ext>
            </a:extLst>
          </p:cNvPr>
          <p:cNvSpPr/>
          <p:nvPr/>
        </p:nvSpPr>
        <p:spPr>
          <a:xfrm>
            <a:off x="3901905" y="6096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dirty="0"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570692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762000" y="416779"/>
            <a:ext cx="7619999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Jesus, my heart’s dear refuge,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Jesus has died for me;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Firm on the rock of Ages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Ever my trust shall be.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Here let me wait with patience,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Wait till the night is o’er;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Wait till I see the morning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Break on the golden shore.</a:t>
            </a:r>
            <a:endParaRPr kumimoji="0" lang="en-GB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229099" y="193357"/>
            <a:ext cx="685800" cy="68580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153973" y="871210"/>
            <a:ext cx="685072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SAFE in the arms of Jesus,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Safe on His gentle breast,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There by His love o’ershaded.</a:t>
            </a: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itchFamily="34" charset="0"/>
                <a:cs typeface="Times New Roman" pitchFamily="18" charset="0"/>
              </a:rPr>
              <a:t>Sweetly my soul shall rest.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ZA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3834831" y="585827"/>
            <a:ext cx="1470074" cy="623455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28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01905" y="6096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dirty="0"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14890" y="5181601"/>
            <a:ext cx="709955" cy="244246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2947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C:\Users\Ukelo\Desktop\Safe in the arms of Jesus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</a:extLst>
          </a:blip>
          <a:srcRect l="10462" t="3302" r="4308" b="383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514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24F6DECE-AFAF-4F4F-8352-3DE5A92E23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C5B3BAC-1A64-472F-9685-4467FD27085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1F0C3E7-8994-4F9E-A413-719A60DE23B6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e1b72f72-a6ce-48fe-a382-9236e8dc1f6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264</TotalTime>
  <Words>260</Words>
  <Application>Microsoft Office PowerPoint</Application>
  <PresentationFormat>On-screen Show (4:3)</PresentationFormat>
  <Paragraphs>64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Cambria</vt:lpstr>
      <vt:lpstr>Office Theme</vt:lpstr>
      <vt:lpstr>        SAFE IN THE ARMS  OF JESUS  431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Ancient words</dc:title>
  <dc:creator>Admin</dc:creator>
  <cp:lastModifiedBy>LUBO</cp:lastModifiedBy>
  <cp:revision>70</cp:revision>
  <dcterms:created xsi:type="dcterms:W3CDTF">2011-08-14T13:54:26Z</dcterms:created>
  <dcterms:modified xsi:type="dcterms:W3CDTF">2024-11-28T14:09:03Z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