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9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41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1028" y="2465756"/>
            <a:ext cx="6295815" cy="1115644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fr-FR" sz="66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Sans Attendre</a:t>
            </a:r>
            <a:endParaRPr lang="en-ZA" sz="66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21281" y="4216908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4000500" y="3657600"/>
            <a:ext cx="1257300" cy="457200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45720" rIns="45720">
            <a:normAutofit fontScale="92500" lnSpcReduction="10000"/>
          </a:bodyPr>
          <a:lstStyle/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GB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649</a:t>
            </a:r>
            <a:endParaRPr kumimoji="0" lang="en-ZA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405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2890" y="1260765"/>
            <a:ext cx="7086600" cy="4343400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fr-FR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 algn="ctr">
              <a:buNone/>
            </a:pP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Sans attendre, je veux tendre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Au bonheur promis.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Qui s'élance, qui s'avance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Obtiendra le prix !</a:t>
            </a:r>
          </a:p>
          <a:p>
            <a:pPr marL="0" indent="0" algn="ctr">
              <a:buNone/>
            </a:pPr>
            <a:br>
              <a:rPr lang="fr-FR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Quand je prie, Dieu m’entend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On m’attaque, Il me défend.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Donc en route, point de doute,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Le but est si grand !</a:t>
            </a:r>
          </a:p>
          <a:p>
            <a:pPr marL="0" indent="0">
              <a:buNone/>
            </a:pPr>
            <a:endParaRPr lang="fr-FR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en-ZA" b="1" dirty="0">
              <a:latin typeface="Cambria" panose="02040503050406030204" pitchFamily="18" charset="0"/>
              <a:cs typeface="David" panose="020E0502060401010101" pitchFamily="34" charset="-79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38600" y="990600"/>
            <a:ext cx="914400" cy="533400"/>
          </a:xfrm>
          <a:prstGeom prst="diamond">
            <a:avLst/>
          </a:prstGeom>
          <a:solidFill>
            <a:schemeClr val="tx1"/>
          </a:solidFill>
          <a:ln w="762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4849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2890" y="1267690"/>
            <a:ext cx="7086600" cy="4523510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fr-FR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 algn="ctr">
              <a:buNone/>
            </a:pP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Près du trône, la couronne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Attend le vainqueur.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Nulle trêve, qu'on se lève !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A dit le Seigneur.</a:t>
            </a:r>
          </a:p>
          <a:p>
            <a:pPr marL="0" indent="0" algn="ctr">
              <a:buNone/>
            </a:pPr>
            <a:br>
              <a:rPr lang="fr-FR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D'obéir soyons heureux,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Point de tièdes, de peureux !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Qui se lasse perd sa place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Au banquet des cieux.</a:t>
            </a:r>
          </a:p>
          <a:p>
            <a:pPr marL="0" indent="0">
              <a:buNone/>
            </a:pPr>
            <a:endParaRPr lang="fr-FR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en-ZA" b="1" dirty="0">
              <a:latin typeface="Cambria" panose="02040503050406030204" pitchFamily="18" charset="0"/>
              <a:cs typeface="David" panose="020E0502060401010101" pitchFamily="34" charset="-79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38600" y="990600"/>
            <a:ext cx="914400" cy="533400"/>
          </a:xfrm>
          <a:prstGeom prst="diamond">
            <a:avLst/>
          </a:prstGeom>
          <a:solidFill>
            <a:schemeClr val="tx1"/>
          </a:solidFill>
          <a:ln w="762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5455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246910"/>
            <a:ext cx="7010400" cy="4364180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fr-FR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 algn="ctr">
              <a:buNone/>
            </a:pP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D'un pas ferme jusqu'au terme,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Il faut s'avancer.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Dieu m'observe, qu‘Il préserve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Mon pied de glisser !</a:t>
            </a:r>
          </a:p>
          <a:p>
            <a:pPr marL="0" indent="0" algn="ctr">
              <a:buNone/>
            </a:pPr>
            <a:br>
              <a:rPr lang="fr-FR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Que ce monde et ses attraits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Ne me séduisent jamais !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Si sa haine se déchaîne,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Que je sois en paix !</a:t>
            </a:r>
          </a:p>
          <a:p>
            <a:pPr marL="0" indent="0">
              <a:buNone/>
            </a:pPr>
            <a:endParaRPr lang="fr-FR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en-ZA" b="1" dirty="0">
              <a:latin typeface="Cambria" panose="02040503050406030204" pitchFamily="18" charset="0"/>
              <a:cs typeface="David" panose="020E0502060401010101" pitchFamily="34" charset="-79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38600" y="976952"/>
            <a:ext cx="914400" cy="533400"/>
          </a:xfrm>
          <a:prstGeom prst="diamond">
            <a:avLst/>
          </a:prstGeom>
          <a:solidFill>
            <a:schemeClr val="tx1"/>
          </a:solidFill>
          <a:ln w="762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5455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2890" y="914400"/>
            <a:ext cx="7086600" cy="5129784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fr-FR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 algn="ctr">
              <a:buNone/>
            </a:pP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Dieu de Grâce, que Ta face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Luise en mon chemin !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Père tendre, viens me prendre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Par Ta forte main !</a:t>
            </a:r>
          </a:p>
          <a:p>
            <a:pPr marL="0" indent="0" algn="ctr">
              <a:buNone/>
            </a:pPr>
            <a:br>
              <a:rPr lang="fr-FR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Toute Puissance est à Toi,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Fortifie, Seigneur, ma foi !</a:t>
            </a:r>
          </a:p>
          <a:p>
            <a:pPr marL="0" indent="0" algn="ctr">
              <a:buNone/>
            </a:pPr>
            <a:br>
              <a:rPr lang="fr-FR" sz="12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Ma victoire, c'est Ta Gloire,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J É S U S,  Roi des rois !</a:t>
            </a:r>
          </a:p>
          <a:p>
            <a:pPr marL="0" indent="0" algn="ctr">
              <a:buNone/>
            </a:pPr>
            <a:endParaRPr lang="fr-FR" sz="2200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 algn="ctr">
              <a:buNone/>
            </a:pP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Ma victoire, c'est Ta Gloire,</a:t>
            </a:r>
            <a:b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</a:br>
            <a:r>
              <a:rPr lang="fr-FR" sz="3900" b="1" dirty="0">
                <a:latin typeface="Cambria" panose="02040503050406030204" pitchFamily="18" charset="0"/>
                <a:cs typeface="David" panose="020E0502060401010101" pitchFamily="34" charset="-79"/>
              </a:rPr>
              <a:t>O mon Dieu, mon Roi!</a:t>
            </a:r>
          </a:p>
          <a:p>
            <a:pPr marL="0" indent="0" algn="ctr">
              <a:buNone/>
            </a:pPr>
            <a:endParaRPr lang="fr-FR" sz="3900" b="1" dirty="0">
              <a:latin typeface="Cambria" panose="02040503050406030204" pitchFamily="18" charset="0"/>
              <a:cs typeface="David" panose="020E0502060401010101" pitchFamily="34" charset="-79"/>
            </a:endParaRPr>
          </a:p>
          <a:p>
            <a:pPr marL="0" indent="0" algn="ctr">
              <a:buNone/>
            </a:pPr>
            <a:endParaRPr lang="en-ZA" b="1" dirty="0">
              <a:latin typeface="Cambria" panose="02040503050406030204" pitchFamily="18" charset="0"/>
              <a:cs typeface="David" panose="020E0502060401010101" pitchFamily="34" charset="-79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38600" y="649941"/>
            <a:ext cx="914400" cy="533400"/>
          </a:xfrm>
          <a:prstGeom prst="diamond">
            <a:avLst/>
          </a:prstGeom>
          <a:solidFill>
            <a:schemeClr val="tx1"/>
          </a:solidFill>
          <a:ln w="762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114800" y="5791200"/>
            <a:ext cx="762000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5455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170</TotalTime>
  <Words>240</Words>
  <Application>Microsoft Office PowerPoint</Application>
  <PresentationFormat>On-screen Show (4:3)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Brush Script MT</vt:lpstr>
      <vt:lpstr>Cambria</vt:lpstr>
      <vt:lpstr>Constantia</vt:lpstr>
      <vt:lpstr>David</vt:lpstr>
      <vt:lpstr>Franklin Gothic Book</vt:lpstr>
      <vt:lpstr>Rage Italic</vt:lpstr>
      <vt:lpstr>Wingdings 3</vt:lpstr>
      <vt:lpstr>Pushpin</vt:lpstr>
      <vt:lpstr>Sans Attendre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Sans attendre, je veux tendre</dc:title>
  <dc:creator>Ukelo Alimange</dc:creator>
  <cp:lastModifiedBy>Ukelo Alimange</cp:lastModifiedBy>
  <cp:revision>37</cp:revision>
  <dcterms:created xsi:type="dcterms:W3CDTF">2006-08-16T00:00:00Z</dcterms:created>
  <dcterms:modified xsi:type="dcterms:W3CDTF">2022-10-27T18:05:57Z</dcterms:modified>
</cp:coreProperties>
</file>